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  <p:sldId id="262" r:id="rId5"/>
    <p:sldId id="265" r:id="rId6"/>
    <p:sldId id="258" r:id="rId7"/>
    <p:sldId id="266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6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0DB3AD-6C2E-EDAE-5FE1-F81984DCE0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A2CF74D-BA72-D3CF-9EE1-2734D839EB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2758464-A8ED-9A48-5186-3CBEC3AF0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46B6B69-B9D6-FCDC-0FC1-258FAC80D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6AC9168-E4D6-E24C-767F-D0E219C6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395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808F18-3689-71C0-24AB-960901FF04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B42FAF2-EC86-531F-3115-F3E9597D6E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523BA96-E852-3900-8F5B-A63238AC4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C461205-5AA7-FAA0-89A6-D10437880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8F42E7-2670-B80F-A83C-1FD992664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3308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3203BDD-8E85-4FFE-0C3C-12AB53C0FB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4284004-7E03-DC8F-3266-977994676F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60B223-048F-9A68-7423-C03F4030A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747DB91-6136-551F-811A-FAECB8A26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6FC69A-A375-4C95-785C-5D0D05907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973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2B61A8-B862-6503-EA25-974D6EE5E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7078CB-67C9-9ED6-5ED3-A4AE0E704D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EC96AE-709A-9849-43A4-B275218FA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4057E5C-F2E1-A46D-8FBD-7782D5885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61AC1D-11A7-4762-A705-B45764023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2156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487531-FBDB-A0C4-1A2F-35C2C8116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54C43A3-6A40-9CAF-5AC3-2641C23D28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DD0FFCA-4792-57CB-6A50-43C785A12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B63DBDB-1D90-C4D4-CE7B-1BB181B4C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61B247E-A16C-1754-54F4-06ADCF8170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8632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11E1AE-7AF0-CD48-2E3B-AC3F57723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027FC3-3B87-F1E6-8E16-FDDDC4B9C1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B417D9-F8B9-E8DC-7825-287100F00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A16BC72-9047-6B2D-A50E-0646182A6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BB12EC1-C532-1271-C943-49B8C2DC1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B943250-770C-EC11-66BF-FE507BDDD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2528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CCBE05-C094-C1D4-64F1-72D716FFBE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C669117-CA9B-DBC0-A43E-739FD50C5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2204C62-5834-7B27-8A9A-2E2EE0595E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87E88FAD-E813-AB71-B0EA-6D1B60384F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18E8BC9-7886-36C3-EFE4-69E4D281B9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0B77190-7176-C9B3-7408-0F0FBC322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02951F1A-2741-DF20-4354-75591BE41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4622663-9112-9FB6-56BB-D99336DDD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5732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C39BD85-591F-1231-8255-C5C7D757E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11B50AC-7FA2-E9E6-B90C-35EA36457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433766F-CAAD-5068-EAAA-326139DD7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8A21B2-7808-9722-B05B-4A714AC04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5160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6908C17-3488-6EEC-149D-82304A2AC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5616D0DD-BFDD-EA8C-646D-0C2267E11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2E16DF63-6271-B89D-0727-AF7CF8297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07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EA64C8F-882E-F106-9178-E21F59823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103C140-55ED-3B33-3A91-11C9A05229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BC18CED-D6DA-6788-74FF-8E13BF492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1ABE08B-9FAD-520E-6BB1-F60E647915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EABBA71-D746-FA96-B894-587AB45D2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5D20A7E2-19DD-2C43-39B0-A93506C31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09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6A4F18-8718-FEA6-22AF-F91C0AE07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AB442F8-CC38-851D-E6CB-311A63E681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BF305A4-971E-1CCD-8D2F-D6EDA57316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4959799-B7DB-6C6A-ECB4-5666DE6545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A4A4905-D24C-E20A-FD6E-77FAECFE1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1AA0790-270A-9949-7783-B6EDFB40E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9589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84BF9BF-663A-81D0-B97C-E55B6CF8B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DC5E638-5B68-FA53-D6BB-3ACB6C8E3D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E7BC744-10AB-79FA-DEEE-EC3EE78A765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2ADBD-661D-4666-AE00-F3C84DEA0C3E}" type="datetimeFigureOut">
              <a:rPr lang="it-IT" smtClean="0"/>
              <a:t>23/06/2023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1AC19-B5E6-E0AA-8C34-8DDD6D975C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0B644BD-5846-D303-0AFC-A59D91AE63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9019D-069C-40C9-AFB2-3774AC561B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033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pakHasPastedLineDrawing">
            <a:extLst>
              <a:ext uri="{FF2B5EF4-FFF2-40B4-BE49-F238E27FC236}">
                <a16:creationId xmlns:a16="http://schemas.microsoft.com/office/drawing/2014/main" id="{859AB8F7-C2E9-4B1D-7981-16A713D3989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97147" y="791152"/>
            <a:ext cx="8191306" cy="4307417"/>
            <a:chOff x="1855" y="1262"/>
            <a:chExt cx="2611" cy="1373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47C18862-A82C-2129-2728-55D524B665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5FF00E74-7CDA-F367-2734-EFAC4460F0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60F42880-80E1-AB89-AAC4-80DAA65EDB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B44021DC-850D-50F9-00BC-5F543528BE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B37338DC-CD85-7F02-E051-9D00046E5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458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ND27.104.PB001.spe: ND27.PB001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24A40AF0-1795-C87D-F32F-8FB611211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73"/>
              <a:ext cx="206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D7508B18-29AA-F26E-7676-D7CA618629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712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46.95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18167434-443D-E354-039B-AD92DF548F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1321"/>
              <a:ext cx="230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4.5190e+003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F85D13B8-3E53-8287-4A84-9F3D815D8D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110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7.37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D8378007-6D28-CD2A-B57C-F72DBCB12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99" cy="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N1s/1/1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3524EF7C-E28A-8900-B916-1A1C739821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2012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437FCC59-869E-7F5F-C3C4-A900734F19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A6BF585E-3D56-F902-7A34-5E948E5DAD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9DF9E4BE-DA35-42F7-1C6F-0F28A811B9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1E1DA31A-64DD-C3E1-650A-063E0C3D9AC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351DCBDF-AB74-6986-F316-8E61C39A66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1D42BAAF-1342-4DDF-9D5E-397B849559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BC1FD84B-77ED-C4C3-9160-0B58B08432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7" y="2529"/>
              <a:ext cx="21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DADEC15C-18FE-10C1-8CCB-56B7C1A3F7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00EECB00-ACAA-6B45-9B76-56FA97183D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986F8123-4FB9-4758-A76F-386EA55D17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8" y="2529"/>
              <a:ext cx="63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3B248D79-0195-AA68-71A3-7A943479A0A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6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7E350E43-E2FF-5E9F-96FA-7834C4FAFA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6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202C56E4-DB0F-435C-493E-D6EC092200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4" y="2529"/>
              <a:ext cx="63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482DF301-A7EB-3B0A-81C9-B9673D1558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72F27F35-6CBB-A41B-D705-DB97A96511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AB5EF3C2-8D6E-D9E2-F227-52EED1D119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7" y="2529"/>
              <a:ext cx="63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3A99EE3F-8FB4-69E3-E35F-DBAED01F60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7D68009B-5AE3-3FFB-91CC-C85A721EC6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21697411-A771-CE9A-F957-2BEE2F29E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" y="2529"/>
              <a:ext cx="63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F67C7614-4943-297B-A548-787CC5AFFB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BE8A760C-9D37-2421-21CC-81EAD7379D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B6F1CABB-7761-C2BB-0470-FF9A657FDA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7" y="2529"/>
              <a:ext cx="84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5E9C181E-8EE6-D863-8CA9-6ACB7E2C70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9B65FF9F-1D8B-481C-B2FE-2ABF5A0ACB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A88D187D-4E79-17EB-566D-F73465A67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3" y="2529"/>
              <a:ext cx="84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60F4EFEE-A049-E74E-2C1C-A9B1F75CC4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433CAD81-1F0B-F1F6-6277-CC725D7E3C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52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Rectangle 55">
              <a:extLst>
                <a:ext uri="{FF2B5EF4-FFF2-40B4-BE49-F238E27FC236}">
                  <a16:creationId xmlns:a16="http://schemas.microsoft.com/office/drawing/2014/main" id="{EAF5E2BA-8A25-9F50-52E5-ED69E4CD1B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2497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93F81724-E7CE-1D6E-DE99-A84EB4C5CB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5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93C9D714-7784-5E30-E30F-9984C44B45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350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Rectangle 58">
              <a:extLst>
                <a:ext uri="{FF2B5EF4-FFF2-40B4-BE49-F238E27FC236}">
                  <a16:creationId xmlns:a16="http://schemas.microsoft.com/office/drawing/2014/main" id="{C85B8EEE-28B4-E16E-F93E-22A7F4A03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2325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CEFC1167-3386-D259-449B-889FAA0774E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17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A9795EF9-52CF-B602-B441-DE2D7D240F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179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9621B853-E251-BA20-3BEA-878827E8E7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2155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A074C2DB-6472-4291-FCF0-B3B2591B56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08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5492B954-CAE4-F2D5-56CC-6FCA9FADA05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008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B0579F19-F54B-F25B-91E9-BC6B6D9877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984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7" name="Line 65">
              <a:extLst>
                <a:ext uri="{FF2B5EF4-FFF2-40B4-BE49-F238E27FC236}">
                  <a16:creationId xmlns:a16="http://schemas.microsoft.com/office/drawing/2014/main" id="{7EE9EEA3-D892-37B1-4D01-120BE97B6E5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83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860BBFBA-BA4D-53D9-2655-C0F0CF9779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83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BD40979A-DF31-D240-0792-B68BF01104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812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3F95935F-3166-A0D9-17ED-B18CA58E56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6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DC318A12-6AF5-E770-1B35-8408A5855F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666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2BBB2331-A4F4-8844-C6C1-135187641E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642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B87BA11F-C825-F76B-90F1-1043E93029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" name="Line 72">
              <a:extLst>
                <a:ext uri="{FF2B5EF4-FFF2-40B4-BE49-F238E27FC236}">
                  <a16:creationId xmlns:a16="http://schemas.microsoft.com/office/drawing/2014/main" id="{23EE754E-BA57-6A83-DFD8-12247107C0B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49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55C6AB47-8AE4-BABD-819E-8CB1222971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26" y="1473"/>
              <a:ext cx="29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2" name="Rectangle 80">
              <a:extLst>
                <a:ext uri="{FF2B5EF4-FFF2-40B4-BE49-F238E27FC236}">
                  <a16:creationId xmlns:a16="http://schemas.microsoft.com/office/drawing/2014/main" id="{5F5894CF-BC2C-039D-88E1-2AAECED4DC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86" y="1448"/>
              <a:ext cx="351" cy="4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ND27.102.PB001.spe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3" name="Rectangle 81">
              <a:extLst>
                <a:ext uri="{FF2B5EF4-FFF2-40B4-BE49-F238E27FC236}">
                  <a16:creationId xmlns:a16="http://schemas.microsoft.com/office/drawing/2014/main" id="{39B75ECE-D609-59C8-481E-D2352225D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99" y="2578"/>
              <a:ext cx="325" cy="5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4" name="Rectangle 82">
              <a:extLst>
                <a:ext uri="{FF2B5EF4-FFF2-40B4-BE49-F238E27FC236}">
                  <a16:creationId xmlns:a16="http://schemas.microsoft.com/office/drawing/2014/main" id="{762EE0BE-ED33-2B5E-27CD-D946E45650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990" y="1979"/>
              <a:ext cx="272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-1</a:t>
              </a: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/ 10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5" name="Freeform 83">
              <a:extLst>
                <a:ext uri="{FF2B5EF4-FFF2-40B4-BE49-F238E27FC236}">
                  <a16:creationId xmlns:a16="http://schemas.microsoft.com/office/drawing/2014/main" id="{754790B3-6140-222F-0733-FF41C703E00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2398"/>
              <a:ext cx="262" cy="37"/>
            </a:xfrm>
            <a:custGeom>
              <a:avLst/>
              <a:gdLst>
                <a:gd name="T0" fmla="*/ 3 w 262"/>
                <a:gd name="T1" fmla="*/ 32 h 37"/>
                <a:gd name="T2" fmla="*/ 8 w 262"/>
                <a:gd name="T3" fmla="*/ 37 h 37"/>
                <a:gd name="T4" fmla="*/ 14 w 262"/>
                <a:gd name="T5" fmla="*/ 32 h 37"/>
                <a:gd name="T6" fmla="*/ 22 w 262"/>
                <a:gd name="T7" fmla="*/ 32 h 37"/>
                <a:gd name="T8" fmla="*/ 27 w 262"/>
                <a:gd name="T9" fmla="*/ 34 h 37"/>
                <a:gd name="T10" fmla="*/ 32 w 262"/>
                <a:gd name="T11" fmla="*/ 29 h 37"/>
                <a:gd name="T12" fmla="*/ 38 w 262"/>
                <a:gd name="T13" fmla="*/ 34 h 37"/>
                <a:gd name="T14" fmla="*/ 40 w 262"/>
                <a:gd name="T15" fmla="*/ 34 h 37"/>
                <a:gd name="T16" fmla="*/ 48 w 262"/>
                <a:gd name="T17" fmla="*/ 29 h 37"/>
                <a:gd name="T18" fmla="*/ 54 w 262"/>
                <a:gd name="T19" fmla="*/ 32 h 37"/>
                <a:gd name="T20" fmla="*/ 59 w 262"/>
                <a:gd name="T21" fmla="*/ 29 h 37"/>
                <a:gd name="T22" fmla="*/ 65 w 262"/>
                <a:gd name="T23" fmla="*/ 32 h 37"/>
                <a:gd name="T24" fmla="*/ 70 w 262"/>
                <a:gd name="T25" fmla="*/ 29 h 37"/>
                <a:gd name="T26" fmla="*/ 75 w 262"/>
                <a:gd name="T27" fmla="*/ 26 h 37"/>
                <a:gd name="T28" fmla="*/ 83 w 262"/>
                <a:gd name="T29" fmla="*/ 26 h 37"/>
                <a:gd name="T30" fmla="*/ 91 w 262"/>
                <a:gd name="T31" fmla="*/ 24 h 37"/>
                <a:gd name="T32" fmla="*/ 99 w 262"/>
                <a:gd name="T33" fmla="*/ 21 h 37"/>
                <a:gd name="T34" fmla="*/ 107 w 262"/>
                <a:gd name="T35" fmla="*/ 21 h 37"/>
                <a:gd name="T36" fmla="*/ 113 w 262"/>
                <a:gd name="T37" fmla="*/ 24 h 37"/>
                <a:gd name="T38" fmla="*/ 121 w 262"/>
                <a:gd name="T39" fmla="*/ 18 h 37"/>
                <a:gd name="T40" fmla="*/ 123 w 262"/>
                <a:gd name="T41" fmla="*/ 18 h 37"/>
                <a:gd name="T42" fmla="*/ 131 w 262"/>
                <a:gd name="T43" fmla="*/ 21 h 37"/>
                <a:gd name="T44" fmla="*/ 139 w 262"/>
                <a:gd name="T45" fmla="*/ 13 h 37"/>
                <a:gd name="T46" fmla="*/ 145 w 262"/>
                <a:gd name="T47" fmla="*/ 16 h 37"/>
                <a:gd name="T48" fmla="*/ 150 w 262"/>
                <a:gd name="T49" fmla="*/ 13 h 37"/>
                <a:gd name="T50" fmla="*/ 158 w 262"/>
                <a:gd name="T51" fmla="*/ 18 h 37"/>
                <a:gd name="T52" fmla="*/ 166 w 262"/>
                <a:gd name="T53" fmla="*/ 16 h 37"/>
                <a:gd name="T54" fmla="*/ 171 w 262"/>
                <a:gd name="T55" fmla="*/ 18 h 37"/>
                <a:gd name="T56" fmla="*/ 177 w 262"/>
                <a:gd name="T57" fmla="*/ 21 h 37"/>
                <a:gd name="T58" fmla="*/ 182 w 262"/>
                <a:gd name="T59" fmla="*/ 16 h 37"/>
                <a:gd name="T60" fmla="*/ 187 w 262"/>
                <a:gd name="T61" fmla="*/ 18 h 37"/>
                <a:gd name="T62" fmla="*/ 193 w 262"/>
                <a:gd name="T63" fmla="*/ 13 h 37"/>
                <a:gd name="T64" fmla="*/ 198 w 262"/>
                <a:gd name="T65" fmla="*/ 13 h 37"/>
                <a:gd name="T66" fmla="*/ 203 w 262"/>
                <a:gd name="T67" fmla="*/ 16 h 37"/>
                <a:gd name="T68" fmla="*/ 211 w 262"/>
                <a:gd name="T69" fmla="*/ 16 h 37"/>
                <a:gd name="T70" fmla="*/ 219 w 262"/>
                <a:gd name="T71" fmla="*/ 16 h 37"/>
                <a:gd name="T72" fmla="*/ 225 w 262"/>
                <a:gd name="T73" fmla="*/ 13 h 37"/>
                <a:gd name="T74" fmla="*/ 233 w 262"/>
                <a:gd name="T75" fmla="*/ 10 h 37"/>
                <a:gd name="T76" fmla="*/ 241 w 262"/>
                <a:gd name="T77" fmla="*/ 5 h 37"/>
                <a:gd name="T78" fmla="*/ 246 w 262"/>
                <a:gd name="T79" fmla="*/ 5 h 37"/>
                <a:gd name="T80" fmla="*/ 252 w 262"/>
                <a:gd name="T81" fmla="*/ 0 h 37"/>
                <a:gd name="T82" fmla="*/ 257 w 262"/>
                <a:gd name="T8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62" h="37">
                  <a:moveTo>
                    <a:pt x="0" y="32"/>
                  </a:moveTo>
                  <a:lnTo>
                    <a:pt x="0" y="34"/>
                  </a:lnTo>
                  <a:lnTo>
                    <a:pt x="3" y="32"/>
                  </a:lnTo>
                  <a:lnTo>
                    <a:pt x="6" y="29"/>
                  </a:lnTo>
                  <a:lnTo>
                    <a:pt x="6" y="34"/>
                  </a:lnTo>
                  <a:lnTo>
                    <a:pt x="8" y="37"/>
                  </a:lnTo>
                  <a:lnTo>
                    <a:pt x="11" y="32"/>
                  </a:lnTo>
                  <a:lnTo>
                    <a:pt x="11" y="34"/>
                  </a:lnTo>
                  <a:lnTo>
                    <a:pt x="14" y="32"/>
                  </a:lnTo>
                  <a:lnTo>
                    <a:pt x="16" y="32"/>
                  </a:lnTo>
                  <a:lnTo>
                    <a:pt x="19" y="29"/>
                  </a:lnTo>
                  <a:lnTo>
                    <a:pt x="22" y="32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7" y="34"/>
                  </a:lnTo>
                  <a:lnTo>
                    <a:pt x="27" y="32"/>
                  </a:lnTo>
                  <a:lnTo>
                    <a:pt x="30" y="29"/>
                  </a:lnTo>
                  <a:lnTo>
                    <a:pt x="32" y="29"/>
                  </a:lnTo>
                  <a:lnTo>
                    <a:pt x="32" y="34"/>
                  </a:lnTo>
                  <a:lnTo>
                    <a:pt x="35" y="29"/>
                  </a:lnTo>
                  <a:lnTo>
                    <a:pt x="38" y="34"/>
                  </a:lnTo>
                  <a:lnTo>
                    <a:pt x="38" y="29"/>
                  </a:lnTo>
                  <a:lnTo>
                    <a:pt x="40" y="32"/>
                  </a:lnTo>
                  <a:lnTo>
                    <a:pt x="40" y="34"/>
                  </a:lnTo>
                  <a:lnTo>
                    <a:pt x="43" y="32"/>
                  </a:lnTo>
                  <a:lnTo>
                    <a:pt x="46" y="29"/>
                  </a:lnTo>
                  <a:lnTo>
                    <a:pt x="48" y="29"/>
                  </a:lnTo>
                  <a:lnTo>
                    <a:pt x="51" y="32"/>
                  </a:lnTo>
                  <a:lnTo>
                    <a:pt x="51" y="26"/>
                  </a:lnTo>
                  <a:lnTo>
                    <a:pt x="54" y="32"/>
                  </a:lnTo>
                  <a:lnTo>
                    <a:pt x="54" y="29"/>
                  </a:lnTo>
                  <a:lnTo>
                    <a:pt x="57" y="26"/>
                  </a:lnTo>
                  <a:lnTo>
                    <a:pt x="59" y="29"/>
                  </a:lnTo>
                  <a:lnTo>
                    <a:pt x="62" y="29"/>
                  </a:lnTo>
                  <a:lnTo>
                    <a:pt x="65" y="26"/>
                  </a:lnTo>
                  <a:lnTo>
                    <a:pt x="65" y="32"/>
                  </a:lnTo>
                  <a:lnTo>
                    <a:pt x="67" y="24"/>
                  </a:lnTo>
                  <a:lnTo>
                    <a:pt x="67" y="29"/>
                  </a:lnTo>
                  <a:lnTo>
                    <a:pt x="70" y="29"/>
                  </a:lnTo>
                  <a:lnTo>
                    <a:pt x="73" y="29"/>
                  </a:lnTo>
                  <a:lnTo>
                    <a:pt x="73" y="24"/>
                  </a:lnTo>
                  <a:lnTo>
                    <a:pt x="75" y="26"/>
                  </a:lnTo>
                  <a:lnTo>
                    <a:pt x="78" y="24"/>
                  </a:lnTo>
                  <a:lnTo>
                    <a:pt x="81" y="29"/>
                  </a:lnTo>
                  <a:lnTo>
                    <a:pt x="83" y="26"/>
                  </a:lnTo>
                  <a:lnTo>
                    <a:pt x="86" y="29"/>
                  </a:lnTo>
                  <a:lnTo>
                    <a:pt x="89" y="24"/>
                  </a:lnTo>
                  <a:lnTo>
                    <a:pt x="91" y="24"/>
                  </a:lnTo>
                  <a:lnTo>
                    <a:pt x="94" y="24"/>
                  </a:lnTo>
                  <a:lnTo>
                    <a:pt x="97" y="24"/>
                  </a:lnTo>
                  <a:lnTo>
                    <a:pt x="99" y="21"/>
                  </a:lnTo>
                  <a:lnTo>
                    <a:pt x="102" y="24"/>
                  </a:lnTo>
                  <a:lnTo>
                    <a:pt x="105" y="21"/>
                  </a:lnTo>
                  <a:lnTo>
                    <a:pt x="107" y="21"/>
                  </a:lnTo>
                  <a:lnTo>
                    <a:pt x="110" y="24"/>
                  </a:lnTo>
                  <a:lnTo>
                    <a:pt x="110" y="21"/>
                  </a:lnTo>
                  <a:lnTo>
                    <a:pt x="113" y="24"/>
                  </a:lnTo>
                  <a:lnTo>
                    <a:pt x="113" y="21"/>
                  </a:lnTo>
                  <a:lnTo>
                    <a:pt x="115" y="18"/>
                  </a:lnTo>
                  <a:lnTo>
                    <a:pt x="121" y="18"/>
                  </a:lnTo>
                  <a:lnTo>
                    <a:pt x="118" y="18"/>
                  </a:lnTo>
                  <a:lnTo>
                    <a:pt x="121" y="18"/>
                  </a:lnTo>
                  <a:lnTo>
                    <a:pt x="123" y="18"/>
                  </a:lnTo>
                  <a:lnTo>
                    <a:pt x="126" y="24"/>
                  </a:lnTo>
                  <a:lnTo>
                    <a:pt x="129" y="16"/>
                  </a:lnTo>
                  <a:lnTo>
                    <a:pt x="131" y="21"/>
                  </a:lnTo>
                  <a:lnTo>
                    <a:pt x="134" y="18"/>
                  </a:lnTo>
                  <a:lnTo>
                    <a:pt x="137" y="16"/>
                  </a:lnTo>
                  <a:lnTo>
                    <a:pt x="139" y="13"/>
                  </a:lnTo>
                  <a:lnTo>
                    <a:pt x="142" y="21"/>
                  </a:lnTo>
                  <a:lnTo>
                    <a:pt x="145" y="18"/>
                  </a:lnTo>
                  <a:lnTo>
                    <a:pt x="145" y="16"/>
                  </a:lnTo>
                  <a:lnTo>
                    <a:pt x="147" y="13"/>
                  </a:lnTo>
                  <a:lnTo>
                    <a:pt x="153" y="13"/>
                  </a:lnTo>
                  <a:lnTo>
                    <a:pt x="150" y="13"/>
                  </a:lnTo>
                  <a:lnTo>
                    <a:pt x="153" y="16"/>
                  </a:lnTo>
                  <a:lnTo>
                    <a:pt x="155" y="18"/>
                  </a:lnTo>
                  <a:lnTo>
                    <a:pt x="158" y="18"/>
                  </a:lnTo>
                  <a:lnTo>
                    <a:pt x="161" y="10"/>
                  </a:lnTo>
                  <a:lnTo>
                    <a:pt x="163" y="16"/>
                  </a:lnTo>
                  <a:lnTo>
                    <a:pt x="166" y="16"/>
                  </a:lnTo>
                  <a:lnTo>
                    <a:pt x="169" y="13"/>
                  </a:lnTo>
                  <a:lnTo>
                    <a:pt x="169" y="16"/>
                  </a:lnTo>
                  <a:lnTo>
                    <a:pt x="171" y="18"/>
                  </a:lnTo>
                  <a:lnTo>
                    <a:pt x="174" y="13"/>
                  </a:lnTo>
                  <a:lnTo>
                    <a:pt x="179" y="21"/>
                  </a:lnTo>
                  <a:lnTo>
                    <a:pt x="177" y="21"/>
                  </a:lnTo>
                  <a:lnTo>
                    <a:pt x="179" y="21"/>
                  </a:lnTo>
                  <a:lnTo>
                    <a:pt x="182" y="18"/>
                  </a:lnTo>
                  <a:lnTo>
                    <a:pt x="182" y="16"/>
                  </a:lnTo>
                  <a:lnTo>
                    <a:pt x="185" y="18"/>
                  </a:lnTo>
                  <a:lnTo>
                    <a:pt x="185" y="16"/>
                  </a:lnTo>
                  <a:lnTo>
                    <a:pt x="187" y="18"/>
                  </a:lnTo>
                  <a:lnTo>
                    <a:pt x="190" y="13"/>
                  </a:lnTo>
                  <a:lnTo>
                    <a:pt x="190" y="18"/>
                  </a:lnTo>
                  <a:lnTo>
                    <a:pt x="193" y="13"/>
                  </a:lnTo>
                  <a:lnTo>
                    <a:pt x="198" y="13"/>
                  </a:lnTo>
                  <a:lnTo>
                    <a:pt x="195" y="13"/>
                  </a:lnTo>
                  <a:lnTo>
                    <a:pt x="198" y="13"/>
                  </a:lnTo>
                  <a:lnTo>
                    <a:pt x="201" y="16"/>
                  </a:lnTo>
                  <a:lnTo>
                    <a:pt x="203" y="18"/>
                  </a:lnTo>
                  <a:lnTo>
                    <a:pt x="203" y="16"/>
                  </a:lnTo>
                  <a:lnTo>
                    <a:pt x="206" y="10"/>
                  </a:lnTo>
                  <a:lnTo>
                    <a:pt x="209" y="13"/>
                  </a:lnTo>
                  <a:lnTo>
                    <a:pt x="211" y="16"/>
                  </a:lnTo>
                  <a:lnTo>
                    <a:pt x="214" y="8"/>
                  </a:lnTo>
                  <a:lnTo>
                    <a:pt x="217" y="10"/>
                  </a:lnTo>
                  <a:lnTo>
                    <a:pt x="219" y="16"/>
                  </a:lnTo>
                  <a:lnTo>
                    <a:pt x="222" y="13"/>
                  </a:lnTo>
                  <a:lnTo>
                    <a:pt x="225" y="8"/>
                  </a:lnTo>
                  <a:lnTo>
                    <a:pt x="225" y="13"/>
                  </a:lnTo>
                  <a:lnTo>
                    <a:pt x="228" y="8"/>
                  </a:lnTo>
                  <a:lnTo>
                    <a:pt x="230" y="10"/>
                  </a:lnTo>
                  <a:lnTo>
                    <a:pt x="233" y="10"/>
                  </a:lnTo>
                  <a:lnTo>
                    <a:pt x="236" y="8"/>
                  </a:lnTo>
                  <a:lnTo>
                    <a:pt x="238" y="10"/>
                  </a:lnTo>
                  <a:lnTo>
                    <a:pt x="241" y="5"/>
                  </a:lnTo>
                  <a:lnTo>
                    <a:pt x="246" y="5"/>
                  </a:lnTo>
                  <a:lnTo>
                    <a:pt x="244" y="5"/>
                  </a:lnTo>
                  <a:lnTo>
                    <a:pt x="246" y="5"/>
                  </a:lnTo>
                  <a:lnTo>
                    <a:pt x="249" y="0"/>
                  </a:lnTo>
                  <a:lnTo>
                    <a:pt x="249" y="5"/>
                  </a:lnTo>
                  <a:lnTo>
                    <a:pt x="252" y="0"/>
                  </a:lnTo>
                  <a:lnTo>
                    <a:pt x="254" y="8"/>
                  </a:lnTo>
                  <a:lnTo>
                    <a:pt x="254" y="10"/>
                  </a:lnTo>
                  <a:lnTo>
                    <a:pt x="257" y="0"/>
                  </a:lnTo>
                  <a:lnTo>
                    <a:pt x="260" y="0"/>
                  </a:lnTo>
                  <a:lnTo>
                    <a:pt x="262" y="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6" name="Freeform 84">
              <a:extLst>
                <a:ext uri="{FF2B5EF4-FFF2-40B4-BE49-F238E27FC236}">
                  <a16:creationId xmlns:a16="http://schemas.microsoft.com/office/drawing/2014/main" id="{ED60D5D4-61BE-591E-D677-550E2C91F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9" y="2336"/>
              <a:ext cx="243" cy="75"/>
            </a:xfrm>
            <a:custGeom>
              <a:avLst/>
              <a:gdLst>
                <a:gd name="T0" fmla="*/ 3 w 243"/>
                <a:gd name="T1" fmla="*/ 70 h 75"/>
                <a:gd name="T2" fmla="*/ 11 w 243"/>
                <a:gd name="T3" fmla="*/ 62 h 75"/>
                <a:gd name="T4" fmla="*/ 16 w 243"/>
                <a:gd name="T5" fmla="*/ 64 h 75"/>
                <a:gd name="T6" fmla="*/ 22 w 243"/>
                <a:gd name="T7" fmla="*/ 59 h 75"/>
                <a:gd name="T8" fmla="*/ 27 w 243"/>
                <a:gd name="T9" fmla="*/ 59 h 75"/>
                <a:gd name="T10" fmla="*/ 35 w 243"/>
                <a:gd name="T11" fmla="*/ 56 h 75"/>
                <a:gd name="T12" fmla="*/ 40 w 243"/>
                <a:gd name="T13" fmla="*/ 56 h 75"/>
                <a:gd name="T14" fmla="*/ 46 w 243"/>
                <a:gd name="T15" fmla="*/ 46 h 75"/>
                <a:gd name="T16" fmla="*/ 48 w 243"/>
                <a:gd name="T17" fmla="*/ 48 h 75"/>
                <a:gd name="T18" fmla="*/ 54 w 243"/>
                <a:gd name="T19" fmla="*/ 43 h 75"/>
                <a:gd name="T20" fmla="*/ 62 w 243"/>
                <a:gd name="T21" fmla="*/ 48 h 75"/>
                <a:gd name="T22" fmla="*/ 67 w 243"/>
                <a:gd name="T23" fmla="*/ 38 h 75"/>
                <a:gd name="T24" fmla="*/ 75 w 243"/>
                <a:gd name="T25" fmla="*/ 30 h 75"/>
                <a:gd name="T26" fmla="*/ 80 w 243"/>
                <a:gd name="T27" fmla="*/ 30 h 75"/>
                <a:gd name="T28" fmla="*/ 88 w 243"/>
                <a:gd name="T29" fmla="*/ 35 h 75"/>
                <a:gd name="T30" fmla="*/ 94 w 243"/>
                <a:gd name="T31" fmla="*/ 43 h 75"/>
                <a:gd name="T32" fmla="*/ 99 w 243"/>
                <a:gd name="T33" fmla="*/ 32 h 75"/>
                <a:gd name="T34" fmla="*/ 104 w 243"/>
                <a:gd name="T35" fmla="*/ 22 h 75"/>
                <a:gd name="T36" fmla="*/ 110 w 243"/>
                <a:gd name="T37" fmla="*/ 6 h 75"/>
                <a:gd name="T38" fmla="*/ 115 w 243"/>
                <a:gd name="T39" fmla="*/ 3 h 75"/>
                <a:gd name="T40" fmla="*/ 120 w 243"/>
                <a:gd name="T41" fmla="*/ 16 h 75"/>
                <a:gd name="T42" fmla="*/ 126 w 243"/>
                <a:gd name="T43" fmla="*/ 35 h 75"/>
                <a:gd name="T44" fmla="*/ 131 w 243"/>
                <a:gd name="T45" fmla="*/ 59 h 75"/>
                <a:gd name="T46" fmla="*/ 134 w 243"/>
                <a:gd name="T47" fmla="*/ 70 h 75"/>
                <a:gd name="T48" fmla="*/ 142 w 243"/>
                <a:gd name="T49" fmla="*/ 67 h 75"/>
                <a:gd name="T50" fmla="*/ 147 w 243"/>
                <a:gd name="T51" fmla="*/ 75 h 75"/>
                <a:gd name="T52" fmla="*/ 153 w 243"/>
                <a:gd name="T53" fmla="*/ 72 h 75"/>
                <a:gd name="T54" fmla="*/ 158 w 243"/>
                <a:gd name="T55" fmla="*/ 72 h 75"/>
                <a:gd name="T56" fmla="*/ 163 w 243"/>
                <a:gd name="T57" fmla="*/ 75 h 75"/>
                <a:gd name="T58" fmla="*/ 166 w 243"/>
                <a:gd name="T59" fmla="*/ 72 h 75"/>
                <a:gd name="T60" fmla="*/ 174 w 243"/>
                <a:gd name="T61" fmla="*/ 67 h 75"/>
                <a:gd name="T62" fmla="*/ 179 w 243"/>
                <a:gd name="T63" fmla="*/ 67 h 75"/>
                <a:gd name="T64" fmla="*/ 185 w 243"/>
                <a:gd name="T65" fmla="*/ 67 h 75"/>
                <a:gd name="T66" fmla="*/ 190 w 243"/>
                <a:gd name="T67" fmla="*/ 70 h 75"/>
                <a:gd name="T68" fmla="*/ 193 w 243"/>
                <a:gd name="T69" fmla="*/ 67 h 75"/>
                <a:gd name="T70" fmla="*/ 198 w 243"/>
                <a:gd name="T71" fmla="*/ 67 h 75"/>
                <a:gd name="T72" fmla="*/ 206 w 243"/>
                <a:gd name="T73" fmla="*/ 72 h 75"/>
                <a:gd name="T74" fmla="*/ 211 w 243"/>
                <a:gd name="T75" fmla="*/ 64 h 75"/>
                <a:gd name="T76" fmla="*/ 217 w 243"/>
                <a:gd name="T77" fmla="*/ 70 h 75"/>
                <a:gd name="T78" fmla="*/ 222 w 243"/>
                <a:gd name="T79" fmla="*/ 70 h 75"/>
                <a:gd name="T80" fmla="*/ 230 w 243"/>
                <a:gd name="T81" fmla="*/ 64 h 75"/>
                <a:gd name="T82" fmla="*/ 238 w 243"/>
                <a:gd name="T83" fmla="*/ 64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3" h="75">
                  <a:moveTo>
                    <a:pt x="0" y="64"/>
                  </a:moveTo>
                  <a:lnTo>
                    <a:pt x="0" y="62"/>
                  </a:lnTo>
                  <a:lnTo>
                    <a:pt x="3" y="70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2"/>
                  </a:lnTo>
                  <a:lnTo>
                    <a:pt x="14" y="59"/>
                  </a:lnTo>
                  <a:lnTo>
                    <a:pt x="14" y="64"/>
                  </a:lnTo>
                  <a:lnTo>
                    <a:pt x="16" y="64"/>
                  </a:lnTo>
                  <a:lnTo>
                    <a:pt x="19" y="56"/>
                  </a:lnTo>
                  <a:lnTo>
                    <a:pt x="19" y="62"/>
                  </a:lnTo>
                  <a:lnTo>
                    <a:pt x="22" y="59"/>
                  </a:lnTo>
                  <a:lnTo>
                    <a:pt x="22" y="62"/>
                  </a:lnTo>
                  <a:lnTo>
                    <a:pt x="24" y="59"/>
                  </a:lnTo>
                  <a:lnTo>
                    <a:pt x="27" y="59"/>
                  </a:lnTo>
                  <a:lnTo>
                    <a:pt x="30" y="54"/>
                  </a:lnTo>
                  <a:lnTo>
                    <a:pt x="32" y="56"/>
                  </a:lnTo>
                  <a:lnTo>
                    <a:pt x="35" y="56"/>
                  </a:lnTo>
                  <a:lnTo>
                    <a:pt x="35" y="51"/>
                  </a:lnTo>
                  <a:lnTo>
                    <a:pt x="38" y="48"/>
                  </a:lnTo>
                  <a:lnTo>
                    <a:pt x="40" y="56"/>
                  </a:lnTo>
                  <a:lnTo>
                    <a:pt x="40" y="54"/>
                  </a:lnTo>
                  <a:lnTo>
                    <a:pt x="43" y="48"/>
                  </a:lnTo>
                  <a:lnTo>
                    <a:pt x="46" y="46"/>
                  </a:lnTo>
                  <a:lnTo>
                    <a:pt x="46" y="54"/>
                  </a:lnTo>
                  <a:lnTo>
                    <a:pt x="51" y="48"/>
                  </a:lnTo>
                  <a:lnTo>
                    <a:pt x="48" y="48"/>
                  </a:lnTo>
                  <a:lnTo>
                    <a:pt x="51" y="48"/>
                  </a:lnTo>
                  <a:lnTo>
                    <a:pt x="54" y="51"/>
                  </a:lnTo>
                  <a:lnTo>
                    <a:pt x="54" y="43"/>
                  </a:lnTo>
                  <a:lnTo>
                    <a:pt x="56" y="51"/>
                  </a:lnTo>
                  <a:lnTo>
                    <a:pt x="59" y="51"/>
                  </a:lnTo>
                  <a:lnTo>
                    <a:pt x="62" y="48"/>
                  </a:lnTo>
                  <a:lnTo>
                    <a:pt x="62" y="46"/>
                  </a:lnTo>
                  <a:lnTo>
                    <a:pt x="64" y="40"/>
                  </a:lnTo>
                  <a:lnTo>
                    <a:pt x="67" y="38"/>
                  </a:lnTo>
                  <a:lnTo>
                    <a:pt x="70" y="35"/>
                  </a:lnTo>
                  <a:lnTo>
                    <a:pt x="72" y="35"/>
                  </a:lnTo>
                  <a:lnTo>
                    <a:pt x="75" y="30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80" y="30"/>
                  </a:lnTo>
                  <a:lnTo>
                    <a:pt x="83" y="30"/>
                  </a:lnTo>
                  <a:lnTo>
                    <a:pt x="86" y="35"/>
                  </a:lnTo>
                  <a:lnTo>
                    <a:pt x="88" y="35"/>
                  </a:lnTo>
                  <a:lnTo>
                    <a:pt x="91" y="35"/>
                  </a:lnTo>
                  <a:lnTo>
                    <a:pt x="91" y="40"/>
                  </a:lnTo>
                  <a:lnTo>
                    <a:pt x="94" y="43"/>
                  </a:lnTo>
                  <a:lnTo>
                    <a:pt x="96" y="38"/>
                  </a:lnTo>
                  <a:lnTo>
                    <a:pt x="99" y="35"/>
                  </a:lnTo>
                  <a:lnTo>
                    <a:pt x="99" y="32"/>
                  </a:lnTo>
                  <a:lnTo>
                    <a:pt x="102" y="35"/>
                  </a:lnTo>
                  <a:lnTo>
                    <a:pt x="104" y="24"/>
                  </a:lnTo>
                  <a:lnTo>
                    <a:pt x="104" y="22"/>
                  </a:lnTo>
                  <a:lnTo>
                    <a:pt x="107" y="16"/>
                  </a:lnTo>
                  <a:lnTo>
                    <a:pt x="107" y="6"/>
                  </a:lnTo>
                  <a:lnTo>
                    <a:pt x="110" y="6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15" y="3"/>
                  </a:lnTo>
                  <a:lnTo>
                    <a:pt x="118" y="11"/>
                  </a:lnTo>
                  <a:lnTo>
                    <a:pt x="118" y="14"/>
                  </a:lnTo>
                  <a:lnTo>
                    <a:pt x="120" y="16"/>
                  </a:lnTo>
                  <a:lnTo>
                    <a:pt x="120" y="22"/>
                  </a:lnTo>
                  <a:lnTo>
                    <a:pt x="123" y="30"/>
                  </a:lnTo>
                  <a:lnTo>
                    <a:pt x="126" y="35"/>
                  </a:lnTo>
                  <a:lnTo>
                    <a:pt x="126" y="46"/>
                  </a:lnTo>
                  <a:lnTo>
                    <a:pt x="128" y="56"/>
                  </a:lnTo>
                  <a:lnTo>
                    <a:pt x="131" y="59"/>
                  </a:lnTo>
                  <a:lnTo>
                    <a:pt x="131" y="70"/>
                  </a:lnTo>
                  <a:lnTo>
                    <a:pt x="134" y="72"/>
                  </a:lnTo>
                  <a:lnTo>
                    <a:pt x="134" y="70"/>
                  </a:lnTo>
                  <a:lnTo>
                    <a:pt x="137" y="67"/>
                  </a:lnTo>
                  <a:lnTo>
                    <a:pt x="139" y="72"/>
                  </a:lnTo>
                  <a:lnTo>
                    <a:pt x="142" y="67"/>
                  </a:lnTo>
                  <a:lnTo>
                    <a:pt x="145" y="72"/>
                  </a:lnTo>
                  <a:lnTo>
                    <a:pt x="145" y="70"/>
                  </a:lnTo>
                  <a:lnTo>
                    <a:pt x="147" y="75"/>
                  </a:lnTo>
                  <a:lnTo>
                    <a:pt x="147" y="72"/>
                  </a:lnTo>
                  <a:lnTo>
                    <a:pt x="150" y="75"/>
                  </a:lnTo>
                  <a:lnTo>
                    <a:pt x="153" y="72"/>
                  </a:lnTo>
                  <a:lnTo>
                    <a:pt x="153" y="75"/>
                  </a:lnTo>
                  <a:lnTo>
                    <a:pt x="155" y="72"/>
                  </a:lnTo>
                  <a:lnTo>
                    <a:pt x="158" y="72"/>
                  </a:lnTo>
                  <a:lnTo>
                    <a:pt x="158" y="67"/>
                  </a:lnTo>
                  <a:lnTo>
                    <a:pt x="161" y="72"/>
                  </a:lnTo>
                  <a:lnTo>
                    <a:pt x="163" y="75"/>
                  </a:lnTo>
                  <a:lnTo>
                    <a:pt x="163" y="70"/>
                  </a:lnTo>
                  <a:lnTo>
                    <a:pt x="166" y="75"/>
                  </a:lnTo>
                  <a:lnTo>
                    <a:pt x="166" y="72"/>
                  </a:lnTo>
                  <a:lnTo>
                    <a:pt x="169" y="70"/>
                  </a:lnTo>
                  <a:lnTo>
                    <a:pt x="171" y="67"/>
                  </a:lnTo>
                  <a:lnTo>
                    <a:pt x="174" y="67"/>
                  </a:lnTo>
                  <a:lnTo>
                    <a:pt x="177" y="64"/>
                  </a:lnTo>
                  <a:lnTo>
                    <a:pt x="177" y="70"/>
                  </a:lnTo>
                  <a:lnTo>
                    <a:pt x="179" y="67"/>
                  </a:lnTo>
                  <a:lnTo>
                    <a:pt x="179" y="70"/>
                  </a:lnTo>
                  <a:lnTo>
                    <a:pt x="182" y="75"/>
                  </a:lnTo>
                  <a:lnTo>
                    <a:pt x="185" y="67"/>
                  </a:lnTo>
                  <a:lnTo>
                    <a:pt x="185" y="70"/>
                  </a:lnTo>
                  <a:lnTo>
                    <a:pt x="187" y="67"/>
                  </a:lnTo>
                  <a:lnTo>
                    <a:pt x="190" y="70"/>
                  </a:lnTo>
                  <a:lnTo>
                    <a:pt x="190" y="64"/>
                  </a:lnTo>
                  <a:lnTo>
                    <a:pt x="193" y="72"/>
                  </a:lnTo>
                  <a:lnTo>
                    <a:pt x="193" y="67"/>
                  </a:lnTo>
                  <a:lnTo>
                    <a:pt x="195" y="67"/>
                  </a:lnTo>
                  <a:lnTo>
                    <a:pt x="198" y="70"/>
                  </a:lnTo>
                  <a:lnTo>
                    <a:pt x="198" y="67"/>
                  </a:lnTo>
                  <a:lnTo>
                    <a:pt x="201" y="70"/>
                  </a:lnTo>
                  <a:lnTo>
                    <a:pt x="203" y="67"/>
                  </a:lnTo>
                  <a:lnTo>
                    <a:pt x="206" y="72"/>
                  </a:lnTo>
                  <a:lnTo>
                    <a:pt x="206" y="67"/>
                  </a:lnTo>
                  <a:lnTo>
                    <a:pt x="209" y="67"/>
                  </a:lnTo>
                  <a:lnTo>
                    <a:pt x="211" y="64"/>
                  </a:lnTo>
                  <a:lnTo>
                    <a:pt x="214" y="70"/>
                  </a:lnTo>
                  <a:lnTo>
                    <a:pt x="217" y="72"/>
                  </a:lnTo>
                  <a:lnTo>
                    <a:pt x="217" y="70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22" y="70"/>
                  </a:lnTo>
                  <a:lnTo>
                    <a:pt x="225" y="64"/>
                  </a:lnTo>
                  <a:lnTo>
                    <a:pt x="227" y="64"/>
                  </a:lnTo>
                  <a:lnTo>
                    <a:pt x="230" y="64"/>
                  </a:lnTo>
                  <a:lnTo>
                    <a:pt x="233" y="67"/>
                  </a:lnTo>
                  <a:lnTo>
                    <a:pt x="235" y="64"/>
                  </a:lnTo>
                  <a:lnTo>
                    <a:pt x="238" y="64"/>
                  </a:lnTo>
                  <a:lnTo>
                    <a:pt x="241" y="72"/>
                  </a:lnTo>
                  <a:lnTo>
                    <a:pt x="243" y="64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7" name="Freeform 85">
              <a:extLst>
                <a:ext uri="{FF2B5EF4-FFF2-40B4-BE49-F238E27FC236}">
                  <a16:creationId xmlns:a16="http://schemas.microsoft.com/office/drawing/2014/main" id="{ECA51F89-28F3-4E21-05AD-75CF8C0BB6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2" y="2374"/>
              <a:ext cx="257" cy="32"/>
            </a:xfrm>
            <a:custGeom>
              <a:avLst/>
              <a:gdLst>
                <a:gd name="T0" fmla="*/ 3 w 257"/>
                <a:gd name="T1" fmla="*/ 24 h 32"/>
                <a:gd name="T2" fmla="*/ 8 w 257"/>
                <a:gd name="T3" fmla="*/ 24 h 32"/>
                <a:gd name="T4" fmla="*/ 14 w 257"/>
                <a:gd name="T5" fmla="*/ 24 h 32"/>
                <a:gd name="T6" fmla="*/ 19 w 257"/>
                <a:gd name="T7" fmla="*/ 26 h 32"/>
                <a:gd name="T8" fmla="*/ 24 w 257"/>
                <a:gd name="T9" fmla="*/ 29 h 32"/>
                <a:gd name="T10" fmla="*/ 30 w 257"/>
                <a:gd name="T11" fmla="*/ 21 h 32"/>
                <a:gd name="T12" fmla="*/ 35 w 257"/>
                <a:gd name="T13" fmla="*/ 18 h 32"/>
                <a:gd name="T14" fmla="*/ 43 w 257"/>
                <a:gd name="T15" fmla="*/ 18 h 32"/>
                <a:gd name="T16" fmla="*/ 51 w 257"/>
                <a:gd name="T17" fmla="*/ 21 h 32"/>
                <a:gd name="T18" fmla="*/ 56 w 257"/>
                <a:gd name="T19" fmla="*/ 21 h 32"/>
                <a:gd name="T20" fmla="*/ 62 w 257"/>
                <a:gd name="T21" fmla="*/ 24 h 32"/>
                <a:gd name="T22" fmla="*/ 67 w 257"/>
                <a:gd name="T23" fmla="*/ 21 h 32"/>
                <a:gd name="T24" fmla="*/ 75 w 257"/>
                <a:gd name="T25" fmla="*/ 18 h 32"/>
                <a:gd name="T26" fmla="*/ 81 w 257"/>
                <a:gd name="T27" fmla="*/ 24 h 32"/>
                <a:gd name="T28" fmla="*/ 86 w 257"/>
                <a:gd name="T29" fmla="*/ 16 h 32"/>
                <a:gd name="T30" fmla="*/ 94 w 257"/>
                <a:gd name="T31" fmla="*/ 16 h 32"/>
                <a:gd name="T32" fmla="*/ 102 w 257"/>
                <a:gd name="T33" fmla="*/ 18 h 32"/>
                <a:gd name="T34" fmla="*/ 110 w 257"/>
                <a:gd name="T35" fmla="*/ 13 h 32"/>
                <a:gd name="T36" fmla="*/ 115 w 257"/>
                <a:gd name="T37" fmla="*/ 13 h 32"/>
                <a:gd name="T38" fmla="*/ 123 w 257"/>
                <a:gd name="T39" fmla="*/ 18 h 32"/>
                <a:gd name="T40" fmla="*/ 129 w 257"/>
                <a:gd name="T41" fmla="*/ 18 h 32"/>
                <a:gd name="T42" fmla="*/ 137 w 257"/>
                <a:gd name="T43" fmla="*/ 16 h 32"/>
                <a:gd name="T44" fmla="*/ 142 w 257"/>
                <a:gd name="T45" fmla="*/ 16 h 32"/>
                <a:gd name="T46" fmla="*/ 145 w 257"/>
                <a:gd name="T47" fmla="*/ 13 h 32"/>
                <a:gd name="T48" fmla="*/ 150 w 257"/>
                <a:gd name="T49" fmla="*/ 13 h 32"/>
                <a:gd name="T50" fmla="*/ 158 w 257"/>
                <a:gd name="T51" fmla="*/ 16 h 32"/>
                <a:gd name="T52" fmla="*/ 163 w 257"/>
                <a:gd name="T53" fmla="*/ 13 h 32"/>
                <a:gd name="T54" fmla="*/ 171 w 257"/>
                <a:gd name="T55" fmla="*/ 10 h 32"/>
                <a:gd name="T56" fmla="*/ 177 w 257"/>
                <a:gd name="T57" fmla="*/ 13 h 32"/>
                <a:gd name="T58" fmla="*/ 179 w 257"/>
                <a:gd name="T59" fmla="*/ 13 h 32"/>
                <a:gd name="T60" fmla="*/ 185 w 257"/>
                <a:gd name="T61" fmla="*/ 10 h 32"/>
                <a:gd name="T62" fmla="*/ 190 w 257"/>
                <a:gd name="T63" fmla="*/ 10 h 32"/>
                <a:gd name="T64" fmla="*/ 198 w 257"/>
                <a:gd name="T65" fmla="*/ 5 h 32"/>
                <a:gd name="T66" fmla="*/ 203 w 257"/>
                <a:gd name="T67" fmla="*/ 8 h 32"/>
                <a:gd name="T68" fmla="*/ 211 w 257"/>
                <a:gd name="T69" fmla="*/ 8 h 32"/>
                <a:gd name="T70" fmla="*/ 217 w 257"/>
                <a:gd name="T71" fmla="*/ 10 h 32"/>
                <a:gd name="T72" fmla="*/ 225 w 257"/>
                <a:gd name="T73" fmla="*/ 10 h 32"/>
                <a:gd name="T74" fmla="*/ 230 w 257"/>
                <a:gd name="T75" fmla="*/ 8 h 32"/>
                <a:gd name="T76" fmla="*/ 236 w 257"/>
                <a:gd name="T77" fmla="*/ 2 h 32"/>
                <a:gd name="T78" fmla="*/ 244 w 257"/>
                <a:gd name="T79" fmla="*/ 5 h 32"/>
                <a:gd name="T80" fmla="*/ 249 w 257"/>
                <a:gd name="T81" fmla="*/ 5 h 32"/>
                <a:gd name="T82" fmla="*/ 252 w 257"/>
                <a:gd name="T83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7" h="32">
                  <a:moveTo>
                    <a:pt x="0" y="26"/>
                  </a:moveTo>
                  <a:lnTo>
                    <a:pt x="0" y="29"/>
                  </a:lnTo>
                  <a:lnTo>
                    <a:pt x="3" y="24"/>
                  </a:lnTo>
                  <a:lnTo>
                    <a:pt x="6" y="24"/>
                  </a:lnTo>
                  <a:lnTo>
                    <a:pt x="6" y="32"/>
                  </a:lnTo>
                  <a:lnTo>
                    <a:pt x="8" y="24"/>
                  </a:lnTo>
                  <a:lnTo>
                    <a:pt x="11" y="24"/>
                  </a:lnTo>
                  <a:lnTo>
                    <a:pt x="14" y="26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19" y="24"/>
                  </a:lnTo>
                  <a:lnTo>
                    <a:pt x="19" y="26"/>
                  </a:lnTo>
                  <a:lnTo>
                    <a:pt x="22" y="29"/>
                  </a:lnTo>
                  <a:lnTo>
                    <a:pt x="22" y="24"/>
                  </a:lnTo>
                  <a:lnTo>
                    <a:pt x="24" y="29"/>
                  </a:lnTo>
                  <a:lnTo>
                    <a:pt x="27" y="26"/>
                  </a:lnTo>
                  <a:lnTo>
                    <a:pt x="27" y="21"/>
                  </a:lnTo>
                  <a:lnTo>
                    <a:pt x="30" y="21"/>
                  </a:lnTo>
                  <a:lnTo>
                    <a:pt x="32" y="21"/>
                  </a:lnTo>
                  <a:lnTo>
                    <a:pt x="35" y="26"/>
                  </a:lnTo>
                  <a:lnTo>
                    <a:pt x="35" y="18"/>
                  </a:lnTo>
                  <a:lnTo>
                    <a:pt x="38" y="21"/>
                  </a:lnTo>
                  <a:lnTo>
                    <a:pt x="40" y="18"/>
                  </a:lnTo>
                  <a:lnTo>
                    <a:pt x="43" y="18"/>
                  </a:lnTo>
                  <a:lnTo>
                    <a:pt x="46" y="21"/>
                  </a:lnTo>
                  <a:lnTo>
                    <a:pt x="48" y="18"/>
                  </a:lnTo>
                  <a:lnTo>
                    <a:pt x="51" y="21"/>
                  </a:lnTo>
                  <a:lnTo>
                    <a:pt x="56" y="21"/>
                  </a:lnTo>
                  <a:lnTo>
                    <a:pt x="54" y="21"/>
                  </a:lnTo>
                  <a:lnTo>
                    <a:pt x="56" y="21"/>
                  </a:lnTo>
                  <a:lnTo>
                    <a:pt x="59" y="18"/>
                  </a:lnTo>
                  <a:lnTo>
                    <a:pt x="59" y="21"/>
                  </a:lnTo>
                  <a:lnTo>
                    <a:pt x="62" y="24"/>
                  </a:lnTo>
                  <a:lnTo>
                    <a:pt x="65" y="21"/>
                  </a:lnTo>
                  <a:lnTo>
                    <a:pt x="67" y="24"/>
                  </a:lnTo>
                  <a:lnTo>
                    <a:pt x="67" y="21"/>
                  </a:lnTo>
                  <a:lnTo>
                    <a:pt x="70" y="24"/>
                  </a:lnTo>
                  <a:lnTo>
                    <a:pt x="73" y="21"/>
                  </a:lnTo>
                  <a:lnTo>
                    <a:pt x="75" y="18"/>
                  </a:lnTo>
                  <a:lnTo>
                    <a:pt x="78" y="21"/>
                  </a:lnTo>
                  <a:lnTo>
                    <a:pt x="81" y="18"/>
                  </a:lnTo>
                  <a:lnTo>
                    <a:pt x="81" y="24"/>
                  </a:lnTo>
                  <a:lnTo>
                    <a:pt x="83" y="21"/>
                  </a:lnTo>
                  <a:lnTo>
                    <a:pt x="86" y="18"/>
                  </a:lnTo>
                  <a:lnTo>
                    <a:pt x="86" y="16"/>
                  </a:lnTo>
                  <a:lnTo>
                    <a:pt x="89" y="18"/>
                  </a:lnTo>
                  <a:lnTo>
                    <a:pt x="94" y="21"/>
                  </a:lnTo>
                  <a:lnTo>
                    <a:pt x="94" y="16"/>
                  </a:lnTo>
                  <a:lnTo>
                    <a:pt x="97" y="16"/>
                  </a:lnTo>
                  <a:lnTo>
                    <a:pt x="99" y="18"/>
                  </a:lnTo>
                  <a:lnTo>
                    <a:pt x="102" y="18"/>
                  </a:lnTo>
                  <a:lnTo>
                    <a:pt x="107" y="16"/>
                  </a:lnTo>
                  <a:lnTo>
                    <a:pt x="107" y="16"/>
                  </a:lnTo>
                  <a:lnTo>
                    <a:pt x="110" y="13"/>
                  </a:lnTo>
                  <a:lnTo>
                    <a:pt x="113" y="21"/>
                  </a:lnTo>
                  <a:lnTo>
                    <a:pt x="113" y="18"/>
                  </a:lnTo>
                  <a:lnTo>
                    <a:pt x="115" y="13"/>
                  </a:lnTo>
                  <a:lnTo>
                    <a:pt x="118" y="16"/>
                  </a:lnTo>
                  <a:lnTo>
                    <a:pt x="121" y="16"/>
                  </a:lnTo>
                  <a:lnTo>
                    <a:pt x="123" y="18"/>
                  </a:lnTo>
                  <a:lnTo>
                    <a:pt x="126" y="13"/>
                  </a:lnTo>
                  <a:lnTo>
                    <a:pt x="126" y="16"/>
                  </a:lnTo>
                  <a:lnTo>
                    <a:pt x="129" y="18"/>
                  </a:lnTo>
                  <a:lnTo>
                    <a:pt x="131" y="16"/>
                  </a:lnTo>
                  <a:lnTo>
                    <a:pt x="131" y="10"/>
                  </a:lnTo>
                  <a:lnTo>
                    <a:pt x="137" y="16"/>
                  </a:lnTo>
                  <a:lnTo>
                    <a:pt x="134" y="16"/>
                  </a:lnTo>
                  <a:lnTo>
                    <a:pt x="137" y="16"/>
                  </a:lnTo>
                  <a:lnTo>
                    <a:pt x="142" y="16"/>
                  </a:lnTo>
                  <a:lnTo>
                    <a:pt x="139" y="16"/>
                  </a:lnTo>
                  <a:lnTo>
                    <a:pt x="142" y="16"/>
                  </a:lnTo>
                  <a:lnTo>
                    <a:pt x="145" y="13"/>
                  </a:lnTo>
                  <a:lnTo>
                    <a:pt x="147" y="10"/>
                  </a:lnTo>
                  <a:lnTo>
                    <a:pt x="147" y="18"/>
                  </a:lnTo>
                  <a:lnTo>
                    <a:pt x="150" y="13"/>
                  </a:lnTo>
                  <a:lnTo>
                    <a:pt x="153" y="16"/>
                  </a:lnTo>
                  <a:lnTo>
                    <a:pt x="155" y="8"/>
                  </a:lnTo>
                  <a:lnTo>
                    <a:pt x="158" y="16"/>
                  </a:lnTo>
                  <a:lnTo>
                    <a:pt x="158" y="10"/>
                  </a:lnTo>
                  <a:lnTo>
                    <a:pt x="161" y="10"/>
                  </a:lnTo>
                  <a:lnTo>
                    <a:pt x="163" y="13"/>
                  </a:lnTo>
                  <a:lnTo>
                    <a:pt x="166" y="8"/>
                  </a:lnTo>
                  <a:lnTo>
                    <a:pt x="169" y="13"/>
                  </a:lnTo>
                  <a:lnTo>
                    <a:pt x="171" y="10"/>
                  </a:lnTo>
                  <a:lnTo>
                    <a:pt x="171" y="13"/>
                  </a:lnTo>
                  <a:lnTo>
                    <a:pt x="174" y="10"/>
                  </a:lnTo>
                  <a:lnTo>
                    <a:pt x="177" y="13"/>
                  </a:lnTo>
                  <a:lnTo>
                    <a:pt x="177" y="8"/>
                  </a:lnTo>
                  <a:lnTo>
                    <a:pt x="179" y="10"/>
                  </a:lnTo>
                  <a:lnTo>
                    <a:pt x="179" y="13"/>
                  </a:lnTo>
                  <a:lnTo>
                    <a:pt x="182" y="10"/>
                  </a:lnTo>
                  <a:lnTo>
                    <a:pt x="185" y="13"/>
                  </a:lnTo>
                  <a:lnTo>
                    <a:pt x="185" y="10"/>
                  </a:lnTo>
                  <a:lnTo>
                    <a:pt x="187" y="8"/>
                  </a:lnTo>
                  <a:lnTo>
                    <a:pt x="190" y="5"/>
                  </a:lnTo>
                  <a:lnTo>
                    <a:pt x="190" y="10"/>
                  </a:lnTo>
                  <a:lnTo>
                    <a:pt x="193" y="10"/>
                  </a:lnTo>
                  <a:lnTo>
                    <a:pt x="195" y="13"/>
                  </a:lnTo>
                  <a:lnTo>
                    <a:pt x="198" y="5"/>
                  </a:lnTo>
                  <a:lnTo>
                    <a:pt x="198" y="10"/>
                  </a:lnTo>
                  <a:lnTo>
                    <a:pt x="201" y="8"/>
                  </a:lnTo>
                  <a:lnTo>
                    <a:pt x="203" y="8"/>
                  </a:lnTo>
                  <a:lnTo>
                    <a:pt x="206" y="2"/>
                  </a:lnTo>
                  <a:lnTo>
                    <a:pt x="209" y="5"/>
                  </a:lnTo>
                  <a:lnTo>
                    <a:pt x="211" y="8"/>
                  </a:lnTo>
                  <a:lnTo>
                    <a:pt x="214" y="5"/>
                  </a:lnTo>
                  <a:lnTo>
                    <a:pt x="219" y="10"/>
                  </a:lnTo>
                  <a:lnTo>
                    <a:pt x="217" y="10"/>
                  </a:lnTo>
                  <a:lnTo>
                    <a:pt x="219" y="8"/>
                  </a:lnTo>
                  <a:lnTo>
                    <a:pt x="222" y="5"/>
                  </a:lnTo>
                  <a:lnTo>
                    <a:pt x="225" y="10"/>
                  </a:lnTo>
                  <a:lnTo>
                    <a:pt x="225" y="5"/>
                  </a:lnTo>
                  <a:lnTo>
                    <a:pt x="227" y="5"/>
                  </a:lnTo>
                  <a:lnTo>
                    <a:pt x="230" y="8"/>
                  </a:lnTo>
                  <a:lnTo>
                    <a:pt x="233" y="0"/>
                  </a:lnTo>
                  <a:lnTo>
                    <a:pt x="233" y="5"/>
                  </a:lnTo>
                  <a:lnTo>
                    <a:pt x="236" y="2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4" y="5"/>
                  </a:lnTo>
                  <a:lnTo>
                    <a:pt x="244" y="8"/>
                  </a:lnTo>
                  <a:lnTo>
                    <a:pt x="246" y="2"/>
                  </a:lnTo>
                  <a:lnTo>
                    <a:pt x="249" y="5"/>
                  </a:lnTo>
                  <a:lnTo>
                    <a:pt x="249" y="2"/>
                  </a:lnTo>
                  <a:lnTo>
                    <a:pt x="252" y="8"/>
                  </a:lnTo>
                  <a:lnTo>
                    <a:pt x="252" y="5"/>
                  </a:lnTo>
                  <a:lnTo>
                    <a:pt x="254" y="2"/>
                  </a:lnTo>
                  <a:lnTo>
                    <a:pt x="257" y="5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8" name="Freeform 86">
              <a:extLst>
                <a:ext uri="{FF2B5EF4-FFF2-40B4-BE49-F238E27FC236}">
                  <a16:creationId xmlns:a16="http://schemas.microsoft.com/office/drawing/2014/main" id="{87EDE5E1-0ABC-51D7-AC78-DB621BB7B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" y="2347"/>
              <a:ext cx="238" cy="35"/>
            </a:xfrm>
            <a:custGeom>
              <a:avLst/>
              <a:gdLst>
                <a:gd name="T0" fmla="*/ 5 w 238"/>
                <a:gd name="T1" fmla="*/ 29 h 35"/>
                <a:gd name="T2" fmla="*/ 11 w 238"/>
                <a:gd name="T3" fmla="*/ 29 h 35"/>
                <a:gd name="T4" fmla="*/ 16 w 238"/>
                <a:gd name="T5" fmla="*/ 24 h 35"/>
                <a:gd name="T6" fmla="*/ 21 w 238"/>
                <a:gd name="T7" fmla="*/ 32 h 35"/>
                <a:gd name="T8" fmla="*/ 27 w 238"/>
                <a:gd name="T9" fmla="*/ 29 h 35"/>
                <a:gd name="T10" fmla="*/ 32 w 238"/>
                <a:gd name="T11" fmla="*/ 29 h 35"/>
                <a:gd name="T12" fmla="*/ 40 w 238"/>
                <a:gd name="T13" fmla="*/ 24 h 35"/>
                <a:gd name="T14" fmla="*/ 45 w 238"/>
                <a:gd name="T15" fmla="*/ 27 h 35"/>
                <a:gd name="T16" fmla="*/ 48 w 238"/>
                <a:gd name="T17" fmla="*/ 27 h 35"/>
                <a:gd name="T18" fmla="*/ 56 w 238"/>
                <a:gd name="T19" fmla="*/ 19 h 35"/>
                <a:gd name="T20" fmla="*/ 61 w 238"/>
                <a:gd name="T21" fmla="*/ 24 h 35"/>
                <a:gd name="T22" fmla="*/ 69 w 238"/>
                <a:gd name="T23" fmla="*/ 21 h 35"/>
                <a:gd name="T24" fmla="*/ 77 w 238"/>
                <a:gd name="T25" fmla="*/ 29 h 35"/>
                <a:gd name="T26" fmla="*/ 83 w 238"/>
                <a:gd name="T27" fmla="*/ 24 h 35"/>
                <a:gd name="T28" fmla="*/ 91 w 238"/>
                <a:gd name="T29" fmla="*/ 24 h 35"/>
                <a:gd name="T30" fmla="*/ 93 w 238"/>
                <a:gd name="T31" fmla="*/ 27 h 35"/>
                <a:gd name="T32" fmla="*/ 101 w 238"/>
                <a:gd name="T33" fmla="*/ 24 h 35"/>
                <a:gd name="T34" fmla="*/ 107 w 238"/>
                <a:gd name="T35" fmla="*/ 24 h 35"/>
                <a:gd name="T36" fmla="*/ 112 w 238"/>
                <a:gd name="T37" fmla="*/ 27 h 35"/>
                <a:gd name="T38" fmla="*/ 117 w 238"/>
                <a:gd name="T39" fmla="*/ 13 h 35"/>
                <a:gd name="T40" fmla="*/ 120 w 238"/>
                <a:gd name="T41" fmla="*/ 24 h 35"/>
                <a:gd name="T42" fmla="*/ 125 w 238"/>
                <a:gd name="T43" fmla="*/ 21 h 35"/>
                <a:gd name="T44" fmla="*/ 133 w 238"/>
                <a:gd name="T45" fmla="*/ 21 h 35"/>
                <a:gd name="T46" fmla="*/ 141 w 238"/>
                <a:gd name="T47" fmla="*/ 19 h 35"/>
                <a:gd name="T48" fmla="*/ 144 w 238"/>
                <a:gd name="T49" fmla="*/ 19 h 35"/>
                <a:gd name="T50" fmla="*/ 147 w 238"/>
                <a:gd name="T51" fmla="*/ 16 h 35"/>
                <a:gd name="T52" fmla="*/ 152 w 238"/>
                <a:gd name="T53" fmla="*/ 11 h 35"/>
                <a:gd name="T54" fmla="*/ 158 w 238"/>
                <a:gd name="T55" fmla="*/ 11 h 35"/>
                <a:gd name="T56" fmla="*/ 163 w 238"/>
                <a:gd name="T57" fmla="*/ 13 h 35"/>
                <a:gd name="T58" fmla="*/ 168 w 238"/>
                <a:gd name="T59" fmla="*/ 16 h 35"/>
                <a:gd name="T60" fmla="*/ 176 w 238"/>
                <a:gd name="T61" fmla="*/ 16 h 35"/>
                <a:gd name="T62" fmla="*/ 179 w 238"/>
                <a:gd name="T63" fmla="*/ 11 h 35"/>
                <a:gd name="T64" fmla="*/ 184 w 238"/>
                <a:gd name="T65" fmla="*/ 13 h 35"/>
                <a:gd name="T66" fmla="*/ 192 w 238"/>
                <a:gd name="T67" fmla="*/ 11 h 35"/>
                <a:gd name="T68" fmla="*/ 198 w 238"/>
                <a:gd name="T69" fmla="*/ 8 h 35"/>
                <a:gd name="T70" fmla="*/ 203 w 238"/>
                <a:gd name="T71" fmla="*/ 8 h 35"/>
                <a:gd name="T72" fmla="*/ 211 w 238"/>
                <a:gd name="T73" fmla="*/ 13 h 35"/>
                <a:gd name="T74" fmla="*/ 216 w 238"/>
                <a:gd name="T75" fmla="*/ 5 h 35"/>
                <a:gd name="T76" fmla="*/ 219 w 238"/>
                <a:gd name="T77" fmla="*/ 8 h 35"/>
                <a:gd name="T78" fmla="*/ 224 w 238"/>
                <a:gd name="T79" fmla="*/ 3 h 35"/>
                <a:gd name="T80" fmla="*/ 230 w 238"/>
                <a:gd name="T81" fmla="*/ 5 h 35"/>
                <a:gd name="T82" fmla="*/ 235 w 238"/>
                <a:gd name="T83" fmla="*/ 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8" h="35">
                  <a:moveTo>
                    <a:pt x="0" y="32"/>
                  </a:moveTo>
                  <a:lnTo>
                    <a:pt x="3" y="32"/>
                  </a:lnTo>
                  <a:lnTo>
                    <a:pt x="5" y="29"/>
                  </a:lnTo>
                  <a:lnTo>
                    <a:pt x="11" y="29"/>
                  </a:lnTo>
                  <a:lnTo>
                    <a:pt x="8" y="29"/>
                  </a:lnTo>
                  <a:lnTo>
                    <a:pt x="11" y="29"/>
                  </a:lnTo>
                  <a:lnTo>
                    <a:pt x="13" y="35"/>
                  </a:lnTo>
                  <a:lnTo>
                    <a:pt x="13" y="29"/>
                  </a:lnTo>
                  <a:lnTo>
                    <a:pt x="16" y="24"/>
                  </a:lnTo>
                  <a:lnTo>
                    <a:pt x="19" y="35"/>
                  </a:lnTo>
                  <a:lnTo>
                    <a:pt x="19" y="27"/>
                  </a:lnTo>
                  <a:lnTo>
                    <a:pt x="21" y="32"/>
                  </a:lnTo>
                  <a:lnTo>
                    <a:pt x="21" y="29"/>
                  </a:lnTo>
                  <a:lnTo>
                    <a:pt x="24" y="27"/>
                  </a:lnTo>
                  <a:lnTo>
                    <a:pt x="27" y="29"/>
                  </a:lnTo>
                  <a:lnTo>
                    <a:pt x="29" y="29"/>
                  </a:lnTo>
                  <a:lnTo>
                    <a:pt x="35" y="29"/>
                  </a:lnTo>
                  <a:lnTo>
                    <a:pt x="32" y="29"/>
                  </a:lnTo>
                  <a:lnTo>
                    <a:pt x="35" y="29"/>
                  </a:lnTo>
                  <a:lnTo>
                    <a:pt x="37" y="29"/>
                  </a:lnTo>
                  <a:lnTo>
                    <a:pt x="40" y="24"/>
                  </a:lnTo>
                  <a:lnTo>
                    <a:pt x="40" y="29"/>
                  </a:lnTo>
                  <a:lnTo>
                    <a:pt x="43" y="29"/>
                  </a:lnTo>
                  <a:lnTo>
                    <a:pt x="45" y="27"/>
                  </a:lnTo>
                  <a:lnTo>
                    <a:pt x="45" y="24"/>
                  </a:lnTo>
                  <a:lnTo>
                    <a:pt x="48" y="29"/>
                  </a:lnTo>
                  <a:lnTo>
                    <a:pt x="48" y="27"/>
                  </a:lnTo>
                  <a:lnTo>
                    <a:pt x="51" y="24"/>
                  </a:lnTo>
                  <a:lnTo>
                    <a:pt x="53" y="24"/>
                  </a:lnTo>
                  <a:lnTo>
                    <a:pt x="56" y="19"/>
                  </a:lnTo>
                  <a:lnTo>
                    <a:pt x="59" y="24"/>
                  </a:lnTo>
                  <a:lnTo>
                    <a:pt x="61" y="21"/>
                  </a:lnTo>
                  <a:lnTo>
                    <a:pt x="61" y="24"/>
                  </a:lnTo>
                  <a:lnTo>
                    <a:pt x="64" y="27"/>
                  </a:lnTo>
                  <a:lnTo>
                    <a:pt x="67" y="29"/>
                  </a:lnTo>
                  <a:lnTo>
                    <a:pt x="69" y="21"/>
                  </a:lnTo>
                  <a:lnTo>
                    <a:pt x="72" y="27"/>
                  </a:lnTo>
                  <a:lnTo>
                    <a:pt x="75" y="21"/>
                  </a:lnTo>
                  <a:lnTo>
                    <a:pt x="77" y="29"/>
                  </a:lnTo>
                  <a:lnTo>
                    <a:pt x="77" y="24"/>
                  </a:lnTo>
                  <a:lnTo>
                    <a:pt x="80" y="21"/>
                  </a:lnTo>
                  <a:lnTo>
                    <a:pt x="83" y="24"/>
                  </a:lnTo>
                  <a:lnTo>
                    <a:pt x="85" y="21"/>
                  </a:lnTo>
                  <a:lnTo>
                    <a:pt x="88" y="16"/>
                  </a:lnTo>
                  <a:lnTo>
                    <a:pt x="91" y="24"/>
                  </a:lnTo>
                  <a:lnTo>
                    <a:pt x="91" y="19"/>
                  </a:lnTo>
                  <a:lnTo>
                    <a:pt x="93" y="21"/>
                  </a:lnTo>
                  <a:lnTo>
                    <a:pt x="93" y="27"/>
                  </a:lnTo>
                  <a:lnTo>
                    <a:pt x="96" y="19"/>
                  </a:lnTo>
                  <a:lnTo>
                    <a:pt x="99" y="21"/>
                  </a:lnTo>
                  <a:lnTo>
                    <a:pt x="101" y="24"/>
                  </a:lnTo>
                  <a:lnTo>
                    <a:pt x="104" y="19"/>
                  </a:lnTo>
                  <a:lnTo>
                    <a:pt x="104" y="21"/>
                  </a:lnTo>
                  <a:lnTo>
                    <a:pt x="107" y="24"/>
                  </a:lnTo>
                  <a:lnTo>
                    <a:pt x="107" y="27"/>
                  </a:lnTo>
                  <a:lnTo>
                    <a:pt x="109" y="16"/>
                  </a:lnTo>
                  <a:lnTo>
                    <a:pt x="112" y="27"/>
                  </a:lnTo>
                  <a:lnTo>
                    <a:pt x="112" y="13"/>
                  </a:lnTo>
                  <a:lnTo>
                    <a:pt x="115" y="24"/>
                  </a:lnTo>
                  <a:lnTo>
                    <a:pt x="117" y="13"/>
                  </a:lnTo>
                  <a:lnTo>
                    <a:pt x="117" y="19"/>
                  </a:lnTo>
                  <a:lnTo>
                    <a:pt x="120" y="13"/>
                  </a:lnTo>
                  <a:lnTo>
                    <a:pt x="120" y="24"/>
                  </a:lnTo>
                  <a:lnTo>
                    <a:pt x="123" y="21"/>
                  </a:lnTo>
                  <a:lnTo>
                    <a:pt x="128" y="21"/>
                  </a:lnTo>
                  <a:lnTo>
                    <a:pt x="125" y="21"/>
                  </a:lnTo>
                  <a:lnTo>
                    <a:pt x="128" y="21"/>
                  </a:lnTo>
                  <a:lnTo>
                    <a:pt x="131" y="19"/>
                  </a:lnTo>
                  <a:lnTo>
                    <a:pt x="133" y="21"/>
                  </a:lnTo>
                  <a:lnTo>
                    <a:pt x="133" y="16"/>
                  </a:lnTo>
                  <a:lnTo>
                    <a:pt x="136" y="16"/>
                  </a:lnTo>
                  <a:lnTo>
                    <a:pt x="141" y="19"/>
                  </a:lnTo>
                  <a:lnTo>
                    <a:pt x="139" y="19"/>
                  </a:lnTo>
                  <a:lnTo>
                    <a:pt x="141" y="19"/>
                  </a:lnTo>
                  <a:lnTo>
                    <a:pt x="144" y="19"/>
                  </a:lnTo>
                  <a:lnTo>
                    <a:pt x="144" y="13"/>
                  </a:lnTo>
                  <a:lnTo>
                    <a:pt x="147" y="19"/>
                  </a:lnTo>
                  <a:lnTo>
                    <a:pt x="147" y="16"/>
                  </a:lnTo>
                  <a:lnTo>
                    <a:pt x="150" y="11"/>
                  </a:lnTo>
                  <a:lnTo>
                    <a:pt x="152" y="13"/>
                  </a:lnTo>
                  <a:lnTo>
                    <a:pt x="152" y="11"/>
                  </a:lnTo>
                  <a:lnTo>
                    <a:pt x="155" y="16"/>
                  </a:lnTo>
                  <a:lnTo>
                    <a:pt x="158" y="16"/>
                  </a:lnTo>
                  <a:lnTo>
                    <a:pt x="158" y="11"/>
                  </a:lnTo>
                  <a:lnTo>
                    <a:pt x="160" y="13"/>
                  </a:lnTo>
                  <a:lnTo>
                    <a:pt x="163" y="16"/>
                  </a:lnTo>
                  <a:lnTo>
                    <a:pt x="163" y="13"/>
                  </a:lnTo>
                  <a:lnTo>
                    <a:pt x="166" y="16"/>
                  </a:lnTo>
                  <a:lnTo>
                    <a:pt x="166" y="11"/>
                  </a:lnTo>
                  <a:lnTo>
                    <a:pt x="168" y="16"/>
                  </a:lnTo>
                  <a:lnTo>
                    <a:pt x="171" y="11"/>
                  </a:lnTo>
                  <a:lnTo>
                    <a:pt x="174" y="8"/>
                  </a:lnTo>
                  <a:lnTo>
                    <a:pt x="176" y="16"/>
                  </a:lnTo>
                  <a:lnTo>
                    <a:pt x="176" y="11"/>
                  </a:lnTo>
                  <a:lnTo>
                    <a:pt x="179" y="13"/>
                  </a:lnTo>
                  <a:lnTo>
                    <a:pt x="179" y="11"/>
                  </a:lnTo>
                  <a:lnTo>
                    <a:pt x="182" y="13"/>
                  </a:lnTo>
                  <a:lnTo>
                    <a:pt x="184" y="16"/>
                  </a:lnTo>
                  <a:lnTo>
                    <a:pt x="184" y="13"/>
                  </a:lnTo>
                  <a:lnTo>
                    <a:pt x="187" y="11"/>
                  </a:lnTo>
                  <a:lnTo>
                    <a:pt x="190" y="13"/>
                  </a:lnTo>
                  <a:lnTo>
                    <a:pt x="192" y="11"/>
                  </a:lnTo>
                  <a:lnTo>
                    <a:pt x="195" y="5"/>
                  </a:lnTo>
                  <a:lnTo>
                    <a:pt x="198" y="11"/>
                  </a:lnTo>
                  <a:lnTo>
                    <a:pt x="198" y="8"/>
                  </a:lnTo>
                  <a:lnTo>
                    <a:pt x="200" y="13"/>
                  </a:lnTo>
                  <a:lnTo>
                    <a:pt x="203" y="13"/>
                  </a:lnTo>
                  <a:lnTo>
                    <a:pt x="203" y="8"/>
                  </a:lnTo>
                  <a:lnTo>
                    <a:pt x="206" y="11"/>
                  </a:lnTo>
                  <a:lnTo>
                    <a:pt x="208" y="5"/>
                  </a:lnTo>
                  <a:lnTo>
                    <a:pt x="211" y="13"/>
                  </a:lnTo>
                  <a:lnTo>
                    <a:pt x="211" y="8"/>
                  </a:lnTo>
                  <a:lnTo>
                    <a:pt x="214" y="3"/>
                  </a:lnTo>
                  <a:lnTo>
                    <a:pt x="216" y="5"/>
                  </a:lnTo>
                  <a:lnTo>
                    <a:pt x="216" y="8"/>
                  </a:lnTo>
                  <a:lnTo>
                    <a:pt x="222" y="8"/>
                  </a:lnTo>
                  <a:lnTo>
                    <a:pt x="219" y="8"/>
                  </a:lnTo>
                  <a:lnTo>
                    <a:pt x="222" y="8"/>
                  </a:lnTo>
                  <a:lnTo>
                    <a:pt x="224" y="8"/>
                  </a:lnTo>
                  <a:lnTo>
                    <a:pt x="224" y="3"/>
                  </a:lnTo>
                  <a:lnTo>
                    <a:pt x="227" y="11"/>
                  </a:lnTo>
                  <a:lnTo>
                    <a:pt x="230" y="3"/>
                  </a:lnTo>
                  <a:lnTo>
                    <a:pt x="230" y="5"/>
                  </a:lnTo>
                  <a:lnTo>
                    <a:pt x="232" y="0"/>
                  </a:lnTo>
                  <a:lnTo>
                    <a:pt x="232" y="3"/>
                  </a:lnTo>
                  <a:lnTo>
                    <a:pt x="235" y="8"/>
                  </a:lnTo>
                  <a:lnTo>
                    <a:pt x="238" y="5"/>
                  </a:lnTo>
                  <a:lnTo>
                    <a:pt x="238" y="3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9" name="Freeform 87">
              <a:extLst>
                <a:ext uri="{FF2B5EF4-FFF2-40B4-BE49-F238E27FC236}">
                  <a16:creationId xmlns:a16="http://schemas.microsoft.com/office/drawing/2014/main" id="{20AED8EB-6FCC-E88B-3D4B-FED77CB6D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7" y="2098"/>
              <a:ext cx="229" cy="265"/>
            </a:xfrm>
            <a:custGeom>
              <a:avLst/>
              <a:gdLst>
                <a:gd name="T0" fmla="*/ 5 w 229"/>
                <a:gd name="T1" fmla="*/ 254 h 265"/>
                <a:gd name="T2" fmla="*/ 10 w 229"/>
                <a:gd name="T3" fmla="*/ 249 h 265"/>
                <a:gd name="T4" fmla="*/ 13 w 229"/>
                <a:gd name="T5" fmla="*/ 249 h 265"/>
                <a:gd name="T6" fmla="*/ 21 w 229"/>
                <a:gd name="T7" fmla="*/ 246 h 265"/>
                <a:gd name="T8" fmla="*/ 26 w 229"/>
                <a:gd name="T9" fmla="*/ 254 h 265"/>
                <a:gd name="T10" fmla="*/ 32 w 229"/>
                <a:gd name="T11" fmla="*/ 249 h 265"/>
                <a:gd name="T12" fmla="*/ 37 w 229"/>
                <a:gd name="T13" fmla="*/ 252 h 265"/>
                <a:gd name="T14" fmla="*/ 40 w 229"/>
                <a:gd name="T15" fmla="*/ 246 h 265"/>
                <a:gd name="T16" fmla="*/ 45 w 229"/>
                <a:gd name="T17" fmla="*/ 246 h 265"/>
                <a:gd name="T18" fmla="*/ 50 w 229"/>
                <a:gd name="T19" fmla="*/ 246 h 265"/>
                <a:gd name="T20" fmla="*/ 58 w 229"/>
                <a:gd name="T21" fmla="*/ 241 h 265"/>
                <a:gd name="T22" fmla="*/ 64 w 229"/>
                <a:gd name="T23" fmla="*/ 246 h 265"/>
                <a:gd name="T24" fmla="*/ 66 w 229"/>
                <a:gd name="T25" fmla="*/ 241 h 265"/>
                <a:gd name="T26" fmla="*/ 72 w 229"/>
                <a:gd name="T27" fmla="*/ 238 h 265"/>
                <a:gd name="T28" fmla="*/ 77 w 229"/>
                <a:gd name="T29" fmla="*/ 228 h 265"/>
                <a:gd name="T30" fmla="*/ 83 w 229"/>
                <a:gd name="T31" fmla="*/ 230 h 265"/>
                <a:gd name="T32" fmla="*/ 88 w 229"/>
                <a:gd name="T33" fmla="*/ 233 h 265"/>
                <a:gd name="T34" fmla="*/ 93 w 229"/>
                <a:gd name="T35" fmla="*/ 244 h 265"/>
                <a:gd name="T36" fmla="*/ 99 w 229"/>
                <a:gd name="T37" fmla="*/ 249 h 265"/>
                <a:gd name="T38" fmla="*/ 104 w 229"/>
                <a:gd name="T39" fmla="*/ 246 h 265"/>
                <a:gd name="T40" fmla="*/ 109 w 229"/>
                <a:gd name="T41" fmla="*/ 244 h 265"/>
                <a:gd name="T42" fmla="*/ 112 w 229"/>
                <a:gd name="T43" fmla="*/ 241 h 265"/>
                <a:gd name="T44" fmla="*/ 117 w 229"/>
                <a:gd name="T45" fmla="*/ 14 h 265"/>
                <a:gd name="T46" fmla="*/ 123 w 229"/>
                <a:gd name="T47" fmla="*/ 214 h 265"/>
                <a:gd name="T48" fmla="*/ 128 w 229"/>
                <a:gd name="T49" fmla="*/ 260 h 265"/>
                <a:gd name="T50" fmla="*/ 133 w 229"/>
                <a:gd name="T51" fmla="*/ 257 h 265"/>
                <a:gd name="T52" fmla="*/ 139 w 229"/>
                <a:gd name="T53" fmla="*/ 262 h 265"/>
                <a:gd name="T54" fmla="*/ 144 w 229"/>
                <a:gd name="T55" fmla="*/ 262 h 265"/>
                <a:gd name="T56" fmla="*/ 149 w 229"/>
                <a:gd name="T57" fmla="*/ 262 h 265"/>
                <a:gd name="T58" fmla="*/ 155 w 229"/>
                <a:gd name="T59" fmla="*/ 260 h 265"/>
                <a:gd name="T60" fmla="*/ 163 w 229"/>
                <a:gd name="T61" fmla="*/ 260 h 265"/>
                <a:gd name="T62" fmla="*/ 165 w 229"/>
                <a:gd name="T63" fmla="*/ 252 h 265"/>
                <a:gd name="T64" fmla="*/ 171 w 229"/>
                <a:gd name="T65" fmla="*/ 254 h 265"/>
                <a:gd name="T66" fmla="*/ 176 w 229"/>
                <a:gd name="T67" fmla="*/ 260 h 265"/>
                <a:gd name="T68" fmla="*/ 181 w 229"/>
                <a:gd name="T69" fmla="*/ 260 h 265"/>
                <a:gd name="T70" fmla="*/ 189 w 229"/>
                <a:gd name="T71" fmla="*/ 262 h 265"/>
                <a:gd name="T72" fmla="*/ 195 w 229"/>
                <a:gd name="T73" fmla="*/ 257 h 265"/>
                <a:gd name="T74" fmla="*/ 200 w 229"/>
                <a:gd name="T75" fmla="*/ 260 h 265"/>
                <a:gd name="T76" fmla="*/ 205 w 229"/>
                <a:gd name="T77" fmla="*/ 254 h 265"/>
                <a:gd name="T78" fmla="*/ 211 w 229"/>
                <a:gd name="T79" fmla="*/ 262 h 265"/>
                <a:gd name="T80" fmla="*/ 219 w 229"/>
                <a:gd name="T81" fmla="*/ 254 h 265"/>
                <a:gd name="T82" fmla="*/ 227 w 229"/>
                <a:gd name="T83" fmla="*/ 257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9" h="265">
                  <a:moveTo>
                    <a:pt x="0" y="252"/>
                  </a:moveTo>
                  <a:lnTo>
                    <a:pt x="2" y="249"/>
                  </a:lnTo>
                  <a:lnTo>
                    <a:pt x="5" y="254"/>
                  </a:lnTo>
                  <a:lnTo>
                    <a:pt x="5" y="257"/>
                  </a:lnTo>
                  <a:lnTo>
                    <a:pt x="8" y="252"/>
                  </a:lnTo>
                  <a:lnTo>
                    <a:pt x="10" y="249"/>
                  </a:lnTo>
                  <a:lnTo>
                    <a:pt x="10" y="252"/>
                  </a:lnTo>
                  <a:lnTo>
                    <a:pt x="13" y="254"/>
                  </a:lnTo>
                  <a:lnTo>
                    <a:pt x="13" y="249"/>
                  </a:lnTo>
                  <a:lnTo>
                    <a:pt x="16" y="252"/>
                  </a:lnTo>
                  <a:lnTo>
                    <a:pt x="18" y="249"/>
                  </a:lnTo>
                  <a:lnTo>
                    <a:pt x="21" y="246"/>
                  </a:lnTo>
                  <a:lnTo>
                    <a:pt x="24" y="244"/>
                  </a:lnTo>
                  <a:lnTo>
                    <a:pt x="24" y="246"/>
                  </a:lnTo>
                  <a:lnTo>
                    <a:pt x="26" y="254"/>
                  </a:lnTo>
                  <a:lnTo>
                    <a:pt x="26" y="252"/>
                  </a:lnTo>
                  <a:lnTo>
                    <a:pt x="29" y="254"/>
                  </a:lnTo>
                  <a:lnTo>
                    <a:pt x="32" y="249"/>
                  </a:lnTo>
                  <a:lnTo>
                    <a:pt x="32" y="244"/>
                  </a:lnTo>
                  <a:lnTo>
                    <a:pt x="34" y="246"/>
                  </a:lnTo>
                  <a:lnTo>
                    <a:pt x="37" y="252"/>
                  </a:lnTo>
                  <a:lnTo>
                    <a:pt x="37" y="249"/>
                  </a:lnTo>
                  <a:lnTo>
                    <a:pt x="40" y="241"/>
                  </a:lnTo>
                  <a:lnTo>
                    <a:pt x="40" y="246"/>
                  </a:lnTo>
                  <a:lnTo>
                    <a:pt x="42" y="246"/>
                  </a:lnTo>
                  <a:lnTo>
                    <a:pt x="45" y="252"/>
                  </a:lnTo>
                  <a:lnTo>
                    <a:pt x="45" y="246"/>
                  </a:lnTo>
                  <a:lnTo>
                    <a:pt x="48" y="246"/>
                  </a:lnTo>
                  <a:lnTo>
                    <a:pt x="50" y="238"/>
                  </a:lnTo>
                  <a:lnTo>
                    <a:pt x="50" y="246"/>
                  </a:lnTo>
                  <a:lnTo>
                    <a:pt x="53" y="244"/>
                  </a:lnTo>
                  <a:lnTo>
                    <a:pt x="56" y="238"/>
                  </a:lnTo>
                  <a:lnTo>
                    <a:pt x="58" y="241"/>
                  </a:lnTo>
                  <a:lnTo>
                    <a:pt x="58" y="246"/>
                  </a:lnTo>
                  <a:lnTo>
                    <a:pt x="61" y="249"/>
                  </a:lnTo>
                  <a:lnTo>
                    <a:pt x="64" y="246"/>
                  </a:lnTo>
                  <a:lnTo>
                    <a:pt x="64" y="244"/>
                  </a:lnTo>
                  <a:lnTo>
                    <a:pt x="66" y="238"/>
                  </a:lnTo>
                  <a:lnTo>
                    <a:pt x="66" y="241"/>
                  </a:lnTo>
                  <a:lnTo>
                    <a:pt x="69" y="238"/>
                  </a:lnTo>
                  <a:lnTo>
                    <a:pt x="72" y="244"/>
                  </a:lnTo>
                  <a:lnTo>
                    <a:pt x="72" y="238"/>
                  </a:lnTo>
                  <a:lnTo>
                    <a:pt x="74" y="236"/>
                  </a:lnTo>
                  <a:lnTo>
                    <a:pt x="77" y="236"/>
                  </a:lnTo>
                  <a:lnTo>
                    <a:pt x="77" y="228"/>
                  </a:lnTo>
                  <a:lnTo>
                    <a:pt x="80" y="236"/>
                  </a:lnTo>
                  <a:lnTo>
                    <a:pt x="80" y="233"/>
                  </a:lnTo>
                  <a:lnTo>
                    <a:pt x="83" y="230"/>
                  </a:lnTo>
                  <a:lnTo>
                    <a:pt x="85" y="230"/>
                  </a:lnTo>
                  <a:lnTo>
                    <a:pt x="85" y="241"/>
                  </a:lnTo>
                  <a:lnTo>
                    <a:pt x="88" y="233"/>
                  </a:lnTo>
                  <a:lnTo>
                    <a:pt x="93" y="244"/>
                  </a:lnTo>
                  <a:lnTo>
                    <a:pt x="91" y="244"/>
                  </a:lnTo>
                  <a:lnTo>
                    <a:pt x="93" y="244"/>
                  </a:lnTo>
                  <a:lnTo>
                    <a:pt x="96" y="249"/>
                  </a:lnTo>
                  <a:lnTo>
                    <a:pt x="96" y="244"/>
                  </a:lnTo>
                  <a:lnTo>
                    <a:pt x="99" y="249"/>
                  </a:lnTo>
                  <a:lnTo>
                    <a:pt x="99" y="246"/>
                  </a:lnTo>
                  <a:lnTo>
                    <a:pt x="101" y="254"/>
                  </a:lnTo>
                  <a:lnTo>
                    <a:pt x="104" y="246"/>
                  </a:lnTo>
                  <a:lnTo>
                    <a:pt x="104" y="254"/>
                  </a:lnTo>
                  <a:lnTo>
                    <a:pt x="107" y="254"/>
                  </a:lnTo>
                  <a:lnTo>
                    <a:pt x="109" y="244"/>
                  </a:lnTo>
                  <a:lnTo>
                    <a:pt x="109" y="252"/>
                  </a:lnTo>
                  <a:lnTo>
                    <a:pt x="112" y="249"/>
                  </a:lnTo>
                  <a:lnTo>
                    <a:pt x="112" y="241"/>
                  </a:lnTo>
                  <a:lnTo>
                    <a:pt x="115" y="230"/>
                  </a:lnTo>
                  <a:lnTo>
                    <a:pt x="117" y="166"/>
                  </a:lnTo>
                  <a:lnTo>
                    <a:pt x="117" y="14"/>
                  </a:lnTo>
                  <a:lnTo>
                    <a:pt x="120" y="0"/>
                  </a:lnTo>
                  <a:lnTo>
                    <a:pt x="123" y="142"/>
                  </a:lnTo>
                  <a:lnTo>
                    <a:pt x="123" y="214"/>
                  </a:lnTo>
                  <a:lnTo>
                    <a:pt x="125" y="244"/>
                  </a:lnTo>
                  <a:lnTo>
                    <a:pt x="125" y="246"/>
                  </a:lnTo>
                  <a:lnTo>
                    <a:pt x="128" y="260"/>
                  </a:lnTo>
                  <a:lnTo>
                    <a:pt x="131" y="254"/>
                  </a:lnTo>
                  <a:lnTo>
                    <a:pt x="131" y="260"/>
                  </a:lnTo>
                  <a:lnTo>
                    <a:pt x="133" y="257"/>
                  </a:lnTo>
                  <a:lnTo>
                    <a:pt x="136" y="260"/>
                  </a:lnTo>
                  <a:lnTo>
                    <a:pt x="136" y="265"/>
                  </a:lnTo>
                  <a:lnTo>
                    <a:pt x="139" y="262"/>
                  </a:lnTo>
                  <a:lnTo>
                    <a:pt x="141" y="257"/>
                  </a:lnTo>
                  <a:lnTo>
                    <a:pt x="147" y="262"/>
                  </a:lnTo>
                  <a:lnTo>
                    <a:pt x="144" y="262"/>
                  </a:lnTo>
                  <a:lnTo>
                    <a:pt x="147" y="262"/>
                  </a:lnTo>
                  <a:lnTo>
                    <a:pt x="149" y="265"/>
                  </a:lnTo>
                  <a:lnTo>
                    <a:pt x="149" y="262"/>
                  </a:lnTo>
                  <a:lnTo>
                    <a:pt x="152" y="257"/>
                  </a:lnTo>
                  <a:lnTo>
                    <a:pt x="152" y="254"/>
                  </a:lnTo>
                  <a:lnTo>
                    <a:pt x="155" y="260"/>
                  </a:lnTo>
                  <a:lnTo>
                    <a:pt x="157" y="257"/>
                  </a:lnTo>
                  <a:lnTo>
                    <a:pt x="160" y="257"/>
                  </a:lnTo>
                  <a:lnTo>
                    <a:pt x="163" y="260"/>
                  </a:lnTo>
                  <a:lnTo>
                    <a:pt x="163" y="265"/>
                  </a:lnTo>
                  <a:lnTo>
                    <a:pt x="165" y="260"/>
                  </a:lnTo>
                  <a:lnTo>
                    <a:pt x="165" y="252"/>
                  </a:lnTo>
                  <a:lnTo>
                    <a:pt x="168" y="260"/>
                  </a:lnTo>
                  <a:lnTo>
                    <a:pt x="171" y="260"/>
                  </a:lnTo>
                  <a:lnTo>
                    <a:pt x="171" y="254"/>
                  </a:lnTo>
                  <a:lnTo>
                    <a:pt x="173" y="260"/>
                  </a:lnTo>
                  <a:lnTo>
                    <a:pt x="176" y="265"/>
                  </a:lnTo>
                  <a:lnTo>
                    <a:pt x="176" y="260"/>
                  </a:lnTo>
                  <a:lnTo>
                    <a:pt x="179" y="260"/>
                  </a:lnTo>
                  <a:lnTo>
                    <a:pt x="184" y="260"/>
                  </a:lnTo>
                  <a:lnTo>
                    <a:pt x="181" y="260"/>
                  </a:lnTo>
                  <a:lnTo>
                    <a:pt x="184" y="257"/>
                  </a:lnTo>
                  <a:lnTo>
                    <a:pt x="187" y="260"/>
                  </a:lnTo>
                  <a:lnTo>
                    <a:pt x="189" y="262"/>
                  </a:lnTo>
                  <a:lnTo>
                    <a:pt x="189" y="254"/>
                  </a:lnTo>
                  <a:lnTo>
                    <a:pt x="192" y="254"/>
                  </a:lnTo>
                  <a:lnTo>
                    <a:pt x="195" y="257"/>
                  </a:lnTo>
                  <a:lnTo>
                    <a:pt x="195" y="260"/>
                  </a:lnTo>
                  <a:lnTo>
                    <a:pt x="197" y="262"/>
                  </a:lnTo>
                  <a:lnTo>
                    <a:pt x="200" y="260"/>
                  </a:lnTo>
                  <a:lnTo>
                    <a:pt x="203" y="257"/>
                  </a:lnTo>
                  <a:lnTo>
                    <a:pt x="203" y="262"/>
                  </a:lnTo>
                  <a:lnTo>
                    <a:pt x="205" y="254"/>
                  </a:lnTo>
                  <a:lnTo>
                    <a:pt x="208" y="260"/>
                  </a:lnTo>
                  <a:lnTo>
                    <a:pt x="211" y="257"/>
                  </a:lnTo>
                  <a:lnTo>
                    <a:pt x="211" y="262"/>
                  </a:lnTo>
                  <a:lnTo>
                    <a:pt x="213" y="257"/>
                  </a:lnTo>
                  <a:lnTo>
                    <a:pt x="216" y="257"/>
                  </a:lnTo>
                  <a:lnTo>
                    <a:pt x="219" y="254"/>
                  </a:lnTo>
                  <a:lnTo>
                    <a:pt x="221" y="257"/>
                  </a:lnTo>
                  <a:lnTo>
                    <a:pt x="224" y="260"/>
                  </a:lnTo>
                  <a:lnTo>
                    <a:pt x="227" y="257"/>
                  </a:lnTo>
                  <a:lnTo>
                    <a:pt x="229" y="260"/>
                  </a:lnTo>
                  <a:lnTo>
                    <a:pt x="229" y="26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0" name="Freeform 88">
              <a:extLst>
                <a:ext uri="{FF2B5EF4-FFF2-40B4-BE49-F238E27FC236}">
                  <a16:creationId xmlns:a16="http://schemas.microsoft.com/office/drawing/2014/main" id="{A982CEA7-2853-299C-F1F2-F3586EBBD7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2328"/>
              <a:ext cx="238" cy="32"/>
            </a:xfrm>
            <a:custGeom>
              <a:avLst/>
              <a:gdLst>
                <a:gd name="T0" fmla="*/ 8 w 238"/>
                <a:gd name="T1" fmla="*/ 30 h 32"/>
                <a:gd name="T2" fmla="*/ 14 w 238"/>
                <a:gd name="T3" fmla="*/ 24 h 32"/>
                <a:gd name="T4" fmla="*/ 19 w 238"/>
                <a:gd name="T5" fmla="*/ 27 h 32"/>
                <a:gd name="T6" fmla="*/ 22 w 238"/>
                <a:gd name="T7" fmla="*/ 30 h 32"/>
                <a:gd name="T8" fmla="*/ 27 w 238"/>
                <a:gd name="T9" fmla="*/ 22 h 32"/>
                <a:gd name="T10" fmla="*/ 33 w 238"/>
                <a:gd name="T11" fmla="*/ 16 h 32"/>
                <a:gd name="T12" fmla="*/ 41 w 238"/>
                <a:gd name="T13" fmla="*/ 24 h 32"/>
                <a:gd name="T14" fmla="*/ 46 w 238"/>
                <a:gd name="T15" fmla="*/ 22 h 32"/>
                <a:gd name="T16" fmla="*/ 51 w 238"/>
                <a:gd name="T17" fmla="*/ 19 h 32"/>
                <a:gd name="T18" fmla="*/ 59 w 238"/>
                <a:gd name="T19" fmla="*/ 22 h 32"/>
                <a:gd name="T20" fmla="*/ 65 w 238"/>
                <a:gd name="T21" fmla="*/ 22 h 32"/>
                <a:gd name="T22" fmla="*/ 67 w 238"/>
                <a:gd name="T23" fmla="*/ 22 h 32"/>
                <a:gd name="T24" fmla="*/ 73 w 238"/>
                <a:gd name="T25" fmla="*/ 22 h 32"/>
                <a:gd name="T26" fmla="*/ 78 w 238"/>
                <a:gd name="T27" fmla="*/ 19 h 32"/>
                <a:gd name="T28" fmla="*/ 86 w 238"/>
                <a:gd name="T29" fmla="*/ 14 h 32"/>
                <a:gd name="T30" fmla="*/ 91 w 238"/>
                <a:gd name="T31" fmla="*/ 27 h 32"/>
                <a:gd name="T32" fmla="*/ 97 w 238"/>
                <a:gd name="T33" fmla="*/ 16 h 32"/>
                <a:gd name="T34" fmla="*/ 102 w 238"/>
                <a:gd name="T35" fmla="*/ 19 h 32"/>
                <a:gd name="T36" fmla="*/ 107 w 238"/>
                <a:gd name="T37" fmla="*/ 22 h 32"/>
                <a:gd name="T38" fmla="*/ 113 w 238"/>
                <a:gd name="T39" fmla="*/ 6 h 32"/>
                <a:gd name="T40" fmla="*/ 118 w 238"/>
                <a:gd name="T41" fmla="*/ 22 h 32"/>
                <a:gd name="T42" fmla="*/ 123 w 238"/>
                <a:gd name="T43" fmla="*/ 22 h 32"/>
                <a:gd name="T44" fmla="*/ 126 w 238"/>
                <a:gd name="T45" fmla="*/ 22 h 32"/>
                <a:gd name="T46" fmla="*/ 131 w 238"/>
                <a:gd name="T47" fmla="*/ 22 h 32"/>
                <a:gd name="T48" fmla="*/ 137 w 238"/>
                <a:gd name="T49" fmla="*/ 22 h 32"/>
                <a:gd name="T50" fmla="*/ 142 w 238"/>
                <a:gd name="T51" fmla="*/ 22 h 32"/>
                <a:gd name="T52" fmla="*/ 147 w 238"/>
                <a:gd name="T53" fmla="*/ 19 h 32"/>
                <a:gd name="T54" fmla="*/ 153 w 238"/>
                <a:gd name="T55" fmla="*/ 16 h 32"/>
                <a:gd name="T56" fmla="*/ 158 w 238"/>
                <a:gd name="T57" fmla="*/ 14 h 32"/>
                <a:gd name="T58" fmla="*/ 163 w 238"/>
                <a:gd name="T59" fmla="*/ 19 h 32"/>
                <a:gd name="T60" fmla="*/ 171 w 238"/>
                <a:gd name="T61" fmla="*/ 19 h 32"/>
                <a:gd name="T62" fmla="*/ 179 w 238"/>
                <a:gd name="T63" fmla="*/ 22 h 32"/>
                <a:gd name="T64" fmla="*/ 185 w 238"/>
                <a:gd name="T65" fmla="*/ 19 h 32"/>
                <a:gd name="T66" fmla="*/ 190 w 238"/>
                <a:gd name="T67" fmla="*/ 14 h 32"/>
                <a:gd name="T68" fmla="*/ 198 w 238"/>
                <a:gd name="T69" fmla="*/ 22 h 32"/>
                <a:gd name="T70" fmla="*/ 204 w 238"/>
                <a:gd name="T71" fmla="*/ 19 h 32"/>
                <a:gd name="T72" fmla="*/ 209 w 238"/>
                <a:gd name="T73" fmla="*/ 14 h 32"/>
                <a:gd name="T74" fmla="*/ 212 w 238"/>
                <a:gd name="T75" fmla="*/ 14 h 32"/>
                <a:gd name="T76" fmla="*/ 220 w 238"/>
                <a:gd name="T77" fmla="*/ 27 h 32"/>
                <a:gd name="T78" fmla="*/ 225 w 238"/>
                <a:gd name="T79" fmla="*/ 32 h 32"/>
                <a:gd name="T80" fmla="*/ 230 w 238"/>
                <a:gd name="T81" fmla="*/ 27 h 32"/>
                <a:gd name="T82" fmla="*/ 236 w 238"/>
                <a:gd name="T83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8" h="32">
                  <a:moveTo>
                    <a:pt x="0" y="32"/>
                  </a:moveTo>
                  <a:lnTo>
                    <a:pt x="3" y="27"/>
                  </a:lnTo>
                  <a:lnTo>
                    <a:pt x="8" y="30"/>
                  </a:lnTo>
                  <a:lnTo>
                    <a:pt x="8" y="24"/>
                  </a:lnTo>
                  <a:lnTo>
                    <a:pt x="11" y="30"/>
                  </a:lnTo>
                  <a:lnTo>
                    <a:pt x="14" y="24"/>
                  </a:lnTo>
                  <a:lnTo>
                    <a:pt x="14" y="27"/>
                  </a:lnTo>
                  <a:lnTo>
                    <a:pt x="16" y="24"/>
                  </a:lnTo>
                  <a:lnTo>
                    <a:pt x="19" y="27"/>
                  </a:lnTo>
                  <a:lnTo>
                    <a:pt x="19" y="30"/>
                  </a:lnTo>
                  <a:lnTo>
                    <a:pt x="22" y="24"/>
                  </a:lnTo>
                  <a:lnTo>
                    <a:pt x="22" y="30"/>
                  </a:lnTo>
                  <a:lnTo>
                    <a:pt x="25" y="30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30" y="19"/>
                  </a:lnTo>
                  <a:lnTo>
                    <a:pt x="33" y="30"/>
                  </a:lnTo>
                  <a:lnTo>
                    <a:pt x="33" y="16"/>
                  </a:lnTo>
                  <a:lnTo>
                    <a:pt x="35" y="16"/>
                  </a:lnTo>
                  <a:lnTo>
                    <a:pt x="38" y="16"/>
                  </a:lnTo>
                  <a:lnTo>
                    <a:pt x="41" y="24"/>
                  </a:lnTo>
                  <a:lnTo>
                    <a:pt x="43" y="19"/>
                  </a:lnTo>
                  <a:lnTo>
                    <a:pt x="49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1" y="24"/>
                  </a:lnTo>
                  <a:lnTo>
                    <a:pt x="51" y="19"/>
                  </a:lnTo>
                  <a:lnTo>
                    <a:pt x="54" y="22"/>
                  </a:lnTo>
                  <a:lnTo>
                    <a:pt x="57" y="32"/>
                  </a:lnTo>
                  <a:lnTo>
                    <a:pt x="59" y="22"/>
                  </a:lnTo>
                  <a:lnTo>
                    <a:pt x="59" y="19"/>
                  </a:lnTo>
                  <a:lnTo>
                    <a:pt x="62" y="16"/>
                  </a:lnTo>
                  <a:lnTo>
                    <a:pt x="65" y="22"/>
                  </a:lnTo>
                  <a:lnTo>
                    <a:pt x="65" y="19"/>
                  </a:lnTo>
                  <a:lnTo>
                    <a:pt x="70" y="22"/>
                  </a:lnTo>
                  <a:lnTo>
                    <a:pt x="67" y="22"/>
                  </a:lnTo>
                  <a:lnTo>
                    <a:pt x="70" y="22"/>
                  </a:lnTo>
                  <a:lnTo>
                    <a:pt x="73" y="24"/>
                  </a:lnTo>
                  <a:lnTo>
                    <a:pt x="73" y="22"/>
                  </a:lnTo>
                  <a:lnTo>
                    <a:pt x="75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81" y="22"/>
                  </a:lnTo>
                  <a:lnTo>
                    <a:pt x="83" y="22"/>
                  </a:lnTo>
                  <a:lnTo>
                    <a:pt x="86" y="14"/>
                  </a:lnTo>
                  <a:lnTo>
                    <a:pt x="86" y="22"/>
                  </a:lnTo>
                  <a:lnTo>
                    <a:pt x="89" y="19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94" y="24"/>
                  </a:lnTo>
                  <a:lnTo>
                    <a:pt x="97" y="16"/>
                  </a:lnTo>
                  <a:lnTo>
                    <a:pt x="99" y="14"/>
                  </a:lnTo>
                  <a:lnTo>
                    <a:pt x="99" y="16"/>
                  </a:lnTo>
                  <a:lnTo>
                    <a:pt x="102" y="19"/>
                  </a:lnTo>
                  <a:lnTo>
                    <a:pt x="105" y="14"/>
                  </a:lnTo>
                  <a:lnTo>
                    <a:pt x="105" y="22"/>
                  </a:lnTo>
                  <a:lnTo>
                    <a:pt x="107" y="22"/>
                  </a:lnTo>
                  <a:lnTo>
                    <a:pt x="110" y="14"/>
                  </a:lnTo>
                  <a:lnTo>
                    <a:pt x="110" y="6"/>
                  </a:lnTo>
                  <a:lnTo>
                    <a:pt x="113" y="6"/>
                  </a:lnTo>
                  <a:lnTo>
                    <a:pt x="113" y="0"/>
                  </a:lnTo>
                  <a:lnTo>
                    <a:pt x="115" y="8"/>
                  </a:lnTo>
                  <a:lnTo>
                    <a:pt x="118" y="22"/>
                  </a:lnTo>
                  <a:lnTo>
                    <a:pt x="118" y="24"/>
                  </a:lnTo>
                  <a:lnTo>
                    <a:pt x="121" y="19"/>
                  </a:lnTo>
                  <a:lnTo>
                    <a:pt x="123" y="22"/>
                  </a:lnTo>
                  <a:lnTo>
                    <a:pt x="123" y="19"/>
                  </a:lnTo>
                  <a:lnTo>
                    <a:pt x="126" y="24"/>
                  </a:lnTo>
                  <a:lnTo>
                    <a:pt x="126" y="22"/>
                  </a:lnTo>
                  <a:lnTo>
                    <a:pt x="129" y="27"/>
                  </a:lnTo>
                  <a:lnTo>
                    <a:pt x="134" y="22"/>
                  </a:lnTo>
                  <a:lnTo>
                    <a:pt x="131" y="22"/>
                  </a:lnTo>
                  <a:lnTo>
                    <a:pt x="134" y="22"/>
                  </a:lnTo>
                  <a:lnTo>
                    <a:pt x="137" y="24"/>
                  </a:lnTo>
                  <a:lnTo>
                    <a:pt x="137" y="22"/>
                  </a:lnTo>
                  <a:lnTo>
                    <a:pt x="139" y="14"/>
                  </a:lnTo>
                  <a:lnTo>
                    <a:pt x="139" y="22"/>
                  </a:lnTo>
                  <a:lnTo>
                    <a:pt x="142" y="22"/>
                  </a:lnTo>
                  <a:lnTo>
                    <a:pt x="145" y="19"/>
                  </a:lnTo>
                  <a:lnTo>
                    <a:pt x="145" y="24"/>
                  </a:lnTo>
                  <a:lnTo>
                    <a:pt x="147" y="19"/>
                  </a:lnTo>
                  <a:lnTo>
                    <a:pt x="150" y="16"/>
                  </a:lnTo>
                  <a:lnTo>
                    <a:pt x="150" y="19"/>
                  </a:lnTo>
                  <a:lnTo>
                    <a:pt x="153" y="16"/>
                  </a:lnTo>
                  <a:lnTo>
                    <a:pt x="153" y="19"/>
                  </a:lnTo>
                  <a:lnTo>
                    <a:pt x="155" y="16"/>
                  </a:lnTo>
                  <a:lnTo>
                    <a:pt x="158" y="14"/>
                  </a:lnTo>
                  <a:lnTo>
                    <a:pt x="158" y="16"/>
                  </a:lnTo>
                  <a:lnTo>
                    <a:pt x="161" y="19"/>
                  </a:lnTo>
                  <a:lnTo>
                    <a:pt x="163" y="19"/>
                  </a:lnTo>
                  <a:lnTo>
                    <a:pt x="166" y="16"/>
                  </a:lnTo>
                  <a:lnTo>
                    <a:pt x="169" y="22"/>
                  </a:lnTo>
                  <a:lnTo>
                    <a:pt x="171" y="19"/>
                  </a:lnTo>
                  <a:lnTo>
                    <a:pt x="174" y="22"/>
                  </a:lnTo>
                  <a:lnTo>
                    <a:pt x="177" y="19"/>
                  </a:lnTo>
                  <a:lnTo>
                    <a:pt x="179" y="22"/>
                  </a:lnTo>
                  <a:lnTo>
                    <a:pt x="182" y="24"/>
                  </a:lnTo>
                  <a:lnTo>
                    <a:pt x="185" y="24"/>
                  </a:lnTo>
                  <a:lnTo>
                    <a:pt x="185" y="19"/>
                  </a:lnTo>
                  <a:lnTo>
                    <a:pt x="187" y="19"/>
                  </a:lnTo>
                  <a:lnTo>
                    <a:pt x="190" y="22"/>
                  </a:lnTo>
                  <a:lnTo>
                    <a:pt x="190" y="14"/>
                  </a:lnTo>
                  <a:lnTo>
                    <a:pt x="193" y="19"/>
                  </a:lnTo>
                  <a:lnTo>
                    <a:pt x="196" y="16"/>
                  </a:lnTo>
                  <a:lnTo>
                    <a:pt x="198" y="22"/>
                  </a:lnTo>
                  <a:lnTo>
                    <a:pt x="198" y="14"/>
                  </a:lnTo>
                  <a:lnTo>
                    <a:pt x="201" y="16"/>
                  </a:lnTo>
                  <a:lnTo>
                    <a:pt x="204" y="19"/>
                  </a:lnTo>
                  <a:lnTo>
                    <a:pt x="204" y="14"/>
                  </a:lnTo>
                  <a:lnTo>
                    <a:pt x="206" y="11"/>
                  </a:lnTo>
                  <a:lnTo>
                    <a:pt x="209" y="14"/>
                  </a:lnTo>
                  <a:lnTo>
                    <a:pt x="209" y="11"/>
                  </a:lnTo>
                  <a:lnTo>
                    <a:pt x="212" y="16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7" y="22"/>
                  </a:lnTo>
                  <a:lnTo>
                    <a:pt x="220" y="27"/>
                  </a:lnTo>
                  <a:lnTo>
                    <a:pt x="222" y="22"/>
                  </a:lnTo>
                  <a:lnTo>
                    <a:pt x="222" y="30"/>
                  </a:lnTo>
                  <a:lnTo>
                    <a:pt x="225" y="32"/>
                  </a:lnTo>
                  <a:lnTo>
                    <a:pt x="228" y="27"/>
                  </a:lnTo>
                  <a:lnTo>
                    <a:pt x="230" y="32"/>
                  </a:lnTo>
                  <a:lnTo>
                    <a:pt x="230" y="27"/>
                  </a:lnTo>
                  <a:lnTo>
                    <a:pt x="233" y="30"/>
                  </a:lnTo>
                  <a:lnTo>
                    <a:pt x="236" y="22"/>
                  </a:lnTo>
                  <a:lnTo>
                    <a:pt x="236" y="24"/>
                  </a:lnTo>
                  <a:lnTo>
                    <a:pt x="238" y="19"/>
                  </a:lnTo>
                  <a:lnTo>
                    <a:pt x="238" y="2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1" name="Freeform 89">
              <a:extLst>
                <a:ext uri="{FF2B5EF4-FFF2-40B4-BE49-F238E27FC236}">
                  <a16:creationId xmlns:a16="http://schemas.microsoft.com/office/drawing/2014/main" id="{A9221DFD-23CC-2868-4730-F168028981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1602"/>
              <a:ext cx="283" cy="911"/>
            </a:xfrm>
            <a:custGeom>
              <a:avLst/>
              <a:gdLst>
                <a:gd name="T0" fmla="*/ 8 w 283"/>
                <a:gd name="T1" fmla="*/ 742 h 911"/>
                <a:gd name="T2" fmla="*/ 11 w 283"/>
                <a:gd name="T3" fmla="*/ 740 h 911"/>
                <a:gd name="T4" fmla="*/ 16 w 283"/>
                <a:gd name="T5" fmla="*/ 740 h 911"/>
                <a:gd name="T6" fmla="*/ 22 w 283"/>
                <a:gd name="T7" fmla="*/ 740 h 911"/>
                <a:gd name="T8" fmla="*/ 27 w 283"/>
                <a:gd name="T9" fmla="*/ 742 h 911"/>
                <a:gd name="T10" fmla="*/ 32 w 283"/>
                <a:gd name="T11" fmla="*/ 769 h 911"/>
                <a:gd name="T12" fmla="*/ 38 w 283"/>
                <a:gd name="T13" fmla="*/ 790 h 911"/>
                <a:gd name="T14" fmla="*/ 43 w 283"/>
                <a:gd name="T15" fmla="*/ 820 h 911"/>
                <a:gd name="T16" fmla="*/ 48 w 283"/>
                <a:gd name="T17" fmla="*/ 830 h 911"/>
                <a:gd name="T18" fmla="*/ 56 w 283"/>
                <a:gd name="T19" fmla="*/ 806 h 911"/>
                <a:gd name="T20" fmla="*/ 59 w 283"/>
                <a:gd name="T21" fmla="*/ 772 h 911"/>
                <a:gd name="T22" fmla="*/ 64 w 283"/>
                <a:gd name="T23" fmla="*/ 579 h 911"/>
                <a:gd name="T24" fmla="*/ 70 w 283"/>
                <a:gd name="T25" fmla="*/ 518 h 911"/>
                <a:gd name="T26" fmla="*/ 75 w 283"/>
                <a:gd name="T27" fmla="*/ 878 h 911"/>
                <a:gd name="T28" fmla="*/ 80 w 283"/>
                <a:gd name="T29" fmla="*/ 900 h 911"/>
                <a:gd name="T30" fmla="*/ 86 w 283"/>
                <a:gd name="T31" fmla="*/ 908 h 911"/>
                <a:gd name="T32" fmla="*/ 94 w 283"/>
                <a:gd name="T33" fmla="*/ 908 h 911"/>
                <a:gd name="T34" fmla="*/ 102 w 283"/>
                <a:gd name="T35" fmla="*/ 911 h 911"/>
                <a:gd name="T36" fmla="*/ 110 w 283"/>
                <a:gd name="T37" fmla="*/ 911 h 911"/>
                <a:gd name="T38" fmla="*/ 118 w 283"/>
                <a:gd name="T39" fmla="*/ 911 h 911"/>
                <a:gd name="T40" fmla="*/ 126 w 283"/>
                <a:gd name="T41" fmla="*/ 911 h 911"/>
                <a:gd name="T42" fmla="*/ 131 w 283"/>
                <a:gd name="T43" fmla="*/ 908 h 911"/>
                <a:gd name="T44" fmla="*/ 137 w 283"/>
                <a:gd name="T45" fmla="*/ 911 h 911"/>
                <a:gd name="T46" fmla="*/ 145 w 283"/>
                <a:gd name="T47" fmla="*/ 911 h 911"/>
                <a:gd name="T48" fmla="*/ 153 w 283"/>
                <a:gd name="T49" fmla="*/ 911 h 911"/>
                <a:gd name="T50" fmla="*/ 161 w 283"/>
                <a:gd name="T51" fmla="*/ 911 h 911"/>
                <a:gd name="T52" fmla="*/ 169 w 283"/>
                <a:gd name="T53" fmla="*/ 911 h 911"/>
                <a:gd name="T54" fmla="*/ 177 w 283"/>
                <a:gd name="T55" fmla="*/ 911 h 911"/>
                <a:gd name="T56" fmla="*/ 185 w 283"/>
                <a:gd name="T57" fmla="*/ 908 h 911"/>
                <a:gd name="T58" fmla="*/ 190 w 283"/>
                <a:gd name="T59" fmla="*/ 911 h 911"/>
                <a:gd name="T60" fmla="*/ 198 w 283"/>
                <a:gd name="T61" fmla="*/ 911 h 911"/>
                <a:gd name="T62" fmla="*/ 203 w 283"/>
                <a:gd name="T63" fmla="*/ 911 h 911"/>
                <a:gd name="T64" fmla="*/ 211 w 283"/>
                <a:gd name="T65" fmla="*/ 908 h 911"/>
                <a:gd name="T66" fmla="*/ 219 w 283"/>
                <a:gd name="T67" fmla="*/ 911 h 911"/>
                <a:gd name="T68" fmla="*/ 227 w 283"/>
                <a:gd name="T69" fmla="*/ 911 h 911"/>
                <a:gd name="T70" fmla="*/ 235 w 283"/>
                <a:gd name="T71" fmla="*/ 911 h 911"/>
                <a:gd name="T72" fmla="*/ 243 w 283"/>
                <a:gd name="T73" fmla="*/ 911 h 911"/>
                <a:gd name="T74" fmla="*/ 251 w 283"/>
                <a:gd name="T75" fmla="*/ 908 h 911"/>
                <a:gd name="T76" fmla="*/ 259 w 283"/>
                <a:gd name="T77" fmla="*/ 911 h 911"/>
                <a:gd name="T78" fmla="*/ 265 w 283"/>
                <a:gd name="T79" fmla="*/ 908 h 911"/>
                <a:gd name="T80" fmla="*/ 270 w 283"/>
                <a:gd name="T81" fmla="*/ 911 h 911"/>
                <a:gd name="T82" fmla="*/ 278 w 283"/>
                <a:gd name="T83" fmla="*/ 911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3" h="911">
                  <a:moveTo>
                    <a:pt x="0" y="748"/>
                  </a:moveTo>
                  <a:lnTo>
                    <a:pt x="3" y="742"/>
                  </a:lnTo>
                  <a:lnTo>
                    <a:pt x="8" y="742"/>
                  </a:lnTo>
                  <a:lnTo>
                    <a:pt x="6" y="742"/>
                  </a:lnTo>
                  <a:lnTo>
                    <a:pt x="8" y="742"/>
                  </a:lnTo>
                  <a:lnTo>
                    <a:pt x="11" y="740"/>
                  </a:lnTo>
                  <a:lnTo>
                    <a:pt x="11" y="732"/>
                  </a:lnTo>
                  <a:lnTo>
                    <a:pt x="14" y="732"/>
                  </a:lnTo>
                  <a:lnTo>
                    <a:pt x="16" y="740"/>
                  </a:lnTo>
                  <a:lnTo>
                    <a:pt x="19" y="732"/>
                  </a:lnTo>
                  <a:lnTo>
                    <a:pt x="19" y="734"/>
                  </a:lnTo>
                  <a:lnTo>
                    <a:pt x="22" y="740"/>
                  </a:lnTo>
                  <a:lnTo>
                    <a:pt x="24" y="732"/>
                  </a:lnTo>
                  <a:lnTo>
                    <a:pt x="24" y="737"/>
                  </a:lnTo>
                  <a:lnTo>
                    <a:pt x="27" y="742"/>
                  </a:lnTo>
                  <a:lnTo>
                    <a:pt x="27" y="758"/>
                  </a:lnTo>
                  <a:lnTo>
                    <a:pt x="30" y="764"/>
                  </a:lnTo>
                  <a:lnTo>
                    <a:pt x="32" y="769"/>
                  </a:lnTo>
                  <a:lnTo>
                    <a:pt x="32" y="777"/>
                  </a:lnTo>
                  <a:lnTo>
                    <a:pt x="35" y="785"/>
                  </a:lnTo>
                  <a:lnTo>
                    <a:pt x="38" y="790"/>
                  </a:lnTo>
                  <a:lnTo>
                    <a:pt x="38" y="804"/>
                  </a:lnTo>
                  <a:lnTo>
                    <a:pt x="40" y="812"/>
                  </a:lnTo>
                  <a:lnTo>
                    <a:pt x="43" y="820"/>
                  </a:lnTo>
                  <a:lnTo>
                    <a:pt x="46" y="828"/>
                  </a:lnTo>
                  <a:lnTo>
                    <a:pt x="46" y="833"/>
                  </a:lnTo>
                  <a:lnTo>
                    <a:pt x="48" y="830"/>
                  </a:lnTo>
                  <a:lnTo>
                    <a:pt x="51" y="825"/>
                  </a:lnTo>
                  <a:lnTo>
                    <a:pt x="54" y="817"/>
                  </a:lnTo>
                  <a:lnTo>
                    <a:pt x="56" y="806"/>
                  </a:lnTo>
                  <a:lnTo>
                    <a:pt x="56" y="793"/>
                  </a:lnTo>
                  <a:lnTo>
                    <a:pt x="59" y="777"/>
                  </a:lnTo>
                  <a:lnTo>
                    <a:pt x="59" y="772"/>
                  </a:lnTo>
                  <a:lnTo>
                    <a:pt x="62" y="732"/>
                  </a:lnTo>
                  <a:lnTo>
                    <a:pt x="64" y="681"/>
                  </a:lnTo>
                  <a:lnTo>
                    <a:pt x="64" y="579"/>
                  </a:lnTo>
                  <a:lnTo>
                    <a:pt x="67" y="459"/>
                  </a:lnTo>
                  <a:lnTo>
                    <a:pt x="70" y="0"/>
                  </a:lnTo>
                  <a:lnTo>
                    <a:pt x="70" y="518"/>
                  </a:lnTo>
                  <a:lnTo>
                    <a:pt x="72" y="817"/>
                  </a:lnTo>
                  <a:lnTo>
                    <a:pt x="72" y="857"/>
                  </a:lnTo>
                  <a:lnTo>
                    <a:pt x="75" y="878"/>
                  </a:lnTo>
                  <a:lnTo>
                    <a:pt x="78" y="889"/>
                  </a:lnTo>
                  <a:lnTo>
                    <a:pt x="78" y="892"/>
                  </a:lnTo>
                  <a:lnTo>
                    <a:pt x="80" y="900"/>
                  </a:lnTo>
                  <a:lnTo>
                    <a:pt x="83" y="903"/>
                  </a:lnTo>
                  <a:lnTo>
                    <a:pt x="88" y="908"/>
                  </a:lnTo>
                  <a:lnTo>
                    <a:pt x="86" y="908"/>
                  </a:lnTo>
                  <a:lnTo>
                    <a:pt x="88" y="908"/>
                  </a:lnTo>
                  <a:lnTo>
                    <a:pt x="91" y="908"/>
                  </a:lnTo>
                  <a:lnTo>
                    <a:pt x="94" y="908"/>
                  </a:lnTo>
                  <a:lnTo>
                    <a:pt x="96" y="911"/>
                  </a:lnTo>
                  <a:lnTo>
                    <a:pt x="99" y="911"/>
                  </a:lnTo>
                  <a:lnTo>
                    <a:pt x="102" y="911"/>
                  </a:lnTo>
                  <a:lnTo>
                    <a:pt x="104" y="911"/>
                  </a:lnTo>
                  <a:lnTo>
                    <a:pt x="107" y="911"/>
                  </a:lnTo>
                  <a:lnTo>
                    <a:pt x="110" y="911"/>
                  </a:lnTo>
                  <a:lnTo>
                    <a:pt x="112" y="911"/>
                  </a:lnTo>
                  <a:lnTo>
                    <a:pt x="115" y="911"/>
                  </a:lnTo>
                  <a:lnTo>
                    <a:pt x="118" y="911"/>
                  </a:lnTo>
                  <a:lnTo>
                    <a:pt x="120" y="911"/>
                  </a:lnTo>
                  <a:lnTo>
                    <a:pt x="123" y="908"/>
                  </a:lnTo>
                  <a:lnTo>
                    <a:pt x="126" y="911"/>
                  </a:lnTo>
                  <a:lnTo>
                    <a:pt x="129" y="908"/>
                  </a:lnTo>
                  <a:lnTo>
                    <a:pt x="131" y="911"/>
                  </a:lnTo>
                  <a:lnTo>
                    <a:pt x="131" y="908"/>
                  </a:lnTo>
                  <a:lnTo>
                    <a:pt x="134" y="911"/>
                  </a:lnTo>
                  <a:lnTo>
                    <a:pt x="137" y="908"/>
                  </a:lnTo>
                  <a:lnTo>
                    <a:pt x="137" y="911"/>
                  </a:lnTo>
                  <a:lnTo>
                    <a:pt x="139" y="908"/>
                  </a:lnTo>
                  <a:lnTo>
                    <a:pt x="142" y="911"/>
                  </a:lnTo>
                  <a:lnTo>
                    <a:pt x="145" y="911"/>
                  </a:lnTo>
                  <a:lnTo>
                    <a:pt x="147" y="911"/>
                  </a:lnTo>
                  <a:lnTo>
                    <a:pt x="150" y="911"/>
                  </a:lnTo>
                  <a:lnTo>
                    <a:pt x="153" y="911"/>
                  </a:lnTo>
                  <a:lnTo>
                    <a:pt x="155" y="911"/>
                  </a:lnTo>
                  <a:lnTo>
                    <a:pt x="158" y="911"/>
                  </a:lnTo>
                  <a:lnTo>
                    <a:pt x="161" y="911"/>
                  </a:lnTo>
                  <a:lnTo>
                    <a:pt x="163" y="911"/>
                  </a:lnTo>
                  <a:lnTo>
                    <a:pt x="166" y="911"/>
                  </a:lnTo>
                  <a:lnTo>
                    <a:pt x="169" y="911"/>
                  </a:lnTo>
                  <a:lnTo>
                    <a:pt x="171" y="911"/>
                  </a:lnTo>
                  <a:lnTo>
                    <a:pt x="174" y="911"/>
                  </a:lnTo>
                  <a:lnTo>
                    <a:pt x="177" y="911"/>
                  </a:lnTo>
                  <a:lnTo>
                    <a:pt x="179" y="911"/>
                  </a:lnTo>
                  <a:lnTo>
                    <a:pt x="182" y="911"/>
                  </a:lnTo>
                  <a:lnTo>
                    <a:pt x="185" y="908"/>
                  </a:lnTo>
                  <a:lnTo>
                    <a:pt x="185" y="911"/>
                  </a:lnTo>
                  <a:lnTo>
                    <a:pt x="187" y="908"/>
                  </a:lnTo>
                  <a:lnTo>
                    <a:pt x="190" y="911"/>
                  </a:lnTo>
                  <a:lnTo>
                    <a:pt x="193" y="911"/>
                  </a:lnTo>
                  <a:lnTo>
                    <a:pt x="195" y="908"/>
                  </a:lnTo>
                  <a:lnTo>
                    <a:pt x="198" y="911"/>
                  </a:lnTo>
                  <a:lnTo>
                    <a:pt x="201" y="911"/>
                  </a:lnTo>
                  <a:lnTo>
                    <a:pt x="206" y="911"/>
                  </a:lnTo>
                  <a:lnTo>
                    <a:pt x="203" y="911"/>
                  </a:lnTo>
                  <a:lnTo>
                    <a:pt x="206" y="911"/>
                  </a:lnTo>
                  <a:lnTo>
                    <a:pt x="209" y="911"/>
                  </a:lnTo>
                  <a:lnTo>
                    <a:pt x="211" y="908"/>
                  </a:lnTo>
                  <a:lnTo>
                    <a:pt x="214" y="908"/>
                  </a:lnTo>
                  <a:lnTo>
                    <a:pt x="217" y="911"/>
                  </a:lnTo>
                  <a:lnTo>
                    <a:pt x="219" y="911"/>
                  </a:lnTo>
                  <a:lnTo>
                    <a:pt x="222" y="911"/>
                  </a:lnTo>
                  <a:lnTo>
                    <a:pt x="225" y="911"/>
                  </a:lnTo>
                  <a:lnTo>
                    <a:pt x="227" y="911"/>
                  </a:lnTo>
                  <a:lnTo>
                    <a:pt x="230" y="911"/>
                  </a:lnTo>
                  <a:lnTo>
                    <a:pt x="233" y="911"/>
                  </a:lnTo>
                  <a:lnTo>
                    <a:pt x="235" y="911"/>
                  </a:lnTo>
                  <a:lnTo>
                    <a:pt x="238" y="911"/>
                  </a:lnTo>
                  <a:lnTo>
                    <a:pt x="241" y="908"/>
                  </a:lnTo>
                  <a:lnTo>
                    <a:pt x="243" y="911"/>
                  </a:lnTo>
                  <a:lnTo>
                    <a:pt x="246" y="908"/>
                  </a:lnTo>
                  <a:lnTo>
                    <a:pt x="249" y="911"/>
                  </a:lnTo>
                  <a:lnTo>
                    <a:pt x="251" y="908"/>
                  </a:lnTo>
                  <a:lnTo>
                    <a:pt x="254" y="911"/>
                  </a:lnTo>
                  <a:lnTo>
                    <a:pt x="257" y="911"/>
                  </a:lnTo>
                  <a:lnTo>
                    <a:pt x="259" y="911"/>
                  </a:lnTo>
                  <a:lnTo>
                    <a:pt x="262" y="908"/>
                  </a:lnTo>
                  <a:lnTo>
                    <a:pt x="262" y="911"/>
                  </a:lnTo>
                  <a:lnTo>
                    <a:pt x="265" y="908"/>
                  </a:lnTo>
                  <a:lnTo>
                    <a:pt x="267" y="911"/>
                  </a:lnTo>
                  <a:lnTo>
                    <a:pt x="267" y="908"/>
                  </a:lnTo>
                  <a:lnTo>
                    <a:pt x="270" y="911"/>
                  </a:lnTo>
                  <a:lnTo>
                    <a:pt x="273" y="911"/>
                  </a:lnTo>
                  <a:lnTo>
                    <a:pt x="275" y="911"/>
                  </a:lnTo>
                  <a:lnTo>
                    <a:pt x="278" y="911"/>
                  </a:lnTo>
                  <a:lnTo>
                    <a:pt x="281" y="911"/>
                  </a:lnTo>
                  <a:lnTo>
                    <a:pt x="283" y="911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2" name="Freeform 90">
              <a:extLst>
                <a:ext uri="{FF2B5EF4-FFF2-40B4-BE49-F238E27FC236}">
                  <a16:creationId xmlns:a16="http://schemas.microsoft.com/office/drawing/2014/main" id="{12919461-F0E7-784B-78B6-DA8E477781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7" y="2505"/>
              <a:ext cx="260" cy="13"/>
            </a:xfrm>
            <a:custGeom>
              <a:avLst/>
              <a:gdLst>
                <a:gd name="T0" fmla="*/ 3 w 260"/>
                <a:gd name="T1" fmla="*/ 8 h 13"/>
                <a:gd name="T2" fmla="*/ 6 w 260"/>
                <a:gd name="T3" fmla="*/ 8 h 13"/>
                <a:gd name="T4" fmla="*/ 11 w 260"/>
                <a:gd name="T5" fmla="*/ 8 h 13"/>
                <a:gd name="T6" fmla="*/ 17 w 260"/>
                <a:gd name="T7" fmla="*/ 8 h 13"/>
                <a:gd name="T8" fmla="*/ 22 w 260"/>
                <a:gd name="T9" fmla="*/ 8 h 13"/>
                <a:gd name="T10" fmla="*/ 27 w 260"/>
                <a:gd name="T11" fmla="*/ 8 h 13"/>
                <a:gd name="T12" fmla="*/ 30 w 260"/>
                <a:gd name="T13" fmla="*/ 8 h 13"/>
                <a:gd name="T14" fmla="*/ 35 w 260"/>
                <a:gd name="T15" fmla="*/ 8 h 13"/>
                <a:gd name="T16" fmla="*/ 41 w 260"/>
                <a:gd name="T17" fmla="*/ 8 h 13"/>
                <a:gd name="T18" fmla="*/ 46 w 260"/>
                <a:gd name="T19" fmla="*/ 8 h 13"/>
                <a:gd name="T20" fmla="*/ 54 w 260"/>
                <a:gd name="T21" fmla="*/ 8 h 13"/>
                <a:gd name="T22" fmla="*/ 54 w 260"/>
                <a:gd name="T23" fmla="*/ 8 h 13"/>
                <a:gd name="T24" fmla="*/ 62 w 260"/>
                <a:gd name="T25" fmla="*/ 5 h 13"/>
                <a:gd name="T26" fmla="*/ 62 w 260"/>
                <a:gd name="T27" fmla="*/ 5 h 13"/>
                <a:gd name="T28" fmla="*/ 67 w 260"/>
                <a:gd name="T29" fmla="*/ 8 h 13"/>
                <a:gd name="T30" fmla="*/ 73 w 260"/>
                <a:gd name="T31" fmla="*/ 8 h 13"/>
                <a:gd name="T32" fmla="*/ 78 w 260"/>
                <a:gd name="T33" fmla="*/ 8 h 13"/>
                <a:gd name="T34" fmla="*/ 83 w 260"/>
                <a:gd name="T35" fmla="*/ 8 h 13"/>
                <a:gd name="T36" fmla="*/ 89 w 260"/>
                <a:gd name="T37" fmla="*/ 5 h 13"/>
                <a:gd name="T38" fmla="*/ 89 w 260"/>
                <a:gd name="T39" fmla="*/ 5 h 13"/>
                <a:gd name="T40" fmla="*/ 94 w 260"/>
                <a:gd name="T41" fmla="*/ 5 h 13"/>
                <a:gd name="T42" fmla="*/ 99 w 260"/>
                <a:gd name="T43" fmla="*/ 5 h 13"/>
                <a:gd name="T44" fmla="*/ 102 w 260"/>
                <a:gd name="T45" fmla="*/ 5 h 13"/>
                <a:gd name="T46" fmla="*/ 107 w 260"/>
                <a:gd name="T47" fmla="*/ 5 h 13"/>
                <a:gd name="T48" fmla="*/ 113 w 260"/>
                <a:gd name="T49" fmla="*/ 8 h 13"/>
                <a:gd name="T50" fmla="*/ 118 w 260"/>
                <a:gd name="T51" fmla="*/ 8 h 13"/>
                <a:gd name="T52" fmla="*/ 123 w 260"/>
                <a:gd name="T53" fmla="*/ 5 h 13"/>
                <a:gd name="T54" fmla="*/ 129 w 260"/>
                <a:gd name="T55" fmla="*/ 5 h 13"/>
                <a:gd name="T56" fmla="*/ 134 w 260"/>
                <a:gd name="T57" fmla="*/ 5 h 13"/>
                <a:gd name="T58" fmla="*/ 139 w 260"/>
                <a:gd name="T59" fmla="*/ 5 h 13"/>
                <a:gd name="T60" fmla="*/ 142 w 260"/>
                <a:gd name="T61" fmla="*/ 5 h 13"/>
                <a:gd name="T62" fmla="*/ 147 w 260"/>
                <a:gd name="T63" fmla="*/ 5 h 13"/>
                <a:gd name="T64" fmla="*/ 153 w 260"/>
                <a:gd name="T65" fmla="*/ 5 h 13"/>
                <a:gd name="T66" fmla="*/ 161 w 260"/>
                <a:gd name="T67" fmla="*/ 8 h 13"/>
                <a:gd name="T68" fmla="*/ 161 w 260"/>
                <a:gd name="T69" fmla="*/ 8 h 13"/>
                <a:gd name="T70" fmla="*/ 166 w 260"/>
                <a:gd name="T71" fmla="*/ 5 h 13"/>
                <a:gd name="T72" fmla="*/ 174 w 260"/>
                <a:gd name="T73" fmla="*/ 5 h 13"/>
                <a:gd name="T74" fmla="*/ 174 w 260"/>
                <a:gd name="T75" fmla="*/ 5 h 13"/>
                <a:gd name="T76" fmla="*/ 179 w 260"/>
                <a:gd name="T77" fmla="*/ 5 h 13"/>
                <a:gd name="T78" fmla="*/ 185 w 260"/>
                <a:gd name="T79" fmla="*/ 5 h 13"/>
                <a:gd name="T80" fmla="*/ 190 w 260"/>
                <a:gd name="T81" fmla="*/ 5 h 13"/>
                <a:gd name="T82" fmla="*/ 196 w 260"/>
                <a:gd name="T83" fmla="*/ 5 h 13"/>
                <a:gd name="T84" fmla="*/ 201 w 260"/>
                <a:gd name="T85" fmla="*/ 8 h 13"/>
                <a:gd name="T86" fmla="*/ 206 w 260"/>
                <a:gd name="T87" fmla="*/ 5 h 13"/>
                <a:gd name="T88" fmla="*/ 206 w 260"/>
                <a:gd name="T89" fmla="*/ 5 h 13"/>
                <a:gd name="T90" fmla="*/ 212 w 260"/>
                <a:gd name="T91" fmla="*/ 5 h 13"/>
                <a:gd name="T92" fmla="*/ 220 w 260"/>
                <a:gd name="T93" fmla="*/ 0 h 13"/>
                <a:gd name="T94" fmla="*/ 220 w 260"/>
                <a:gd name="T95" fmla="*/ 0 h 13"/>
                <a:gd name="T96" fmla="*/ 222 w 260"/>
                <a:gd name="T97" fmla="*/ 5 h 13"/>
                <a:gd name="T98" fmla="*/ 228 w 260"/>
                <a:gd name="T99" fmla="*/ 2 h 13"/>
                <a:gd name="T100" fmla="*/ 233 w 260"/>
                <a:gd name="T101" fmla="*/ 2 h 13"/>
                <a:gd name="T102" fmla="*/ 238 w 260"/>
                <a:gd name="T103" fmla="*/ 2 h 13"/>
                <a:gd name="T104" fmla="*/ 244 w 260"/>
                <a:gd name="T105" fmla="*/ 8 h 13"/>
                <a:gd name="T106" fmla="*/ 249 w 260"/>
                <a:gd name="T107" fmla="*/ 8 h 13"/>
                <a:gd name="T108" fmla="*/ 254 w 260"/>
                <a:gd name="T109" fmla="*/ 10 h 13"/>
                <a:gd name="T110" fmla="*/ 260 w 260"/>
                <a:gd name="T1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0" h="13">
                  <a:moveTo>
                    <a:pt x="0" y="8"/>
                  </a:moveTo>
                  <a:lnTo>
                    <a:pt x="3" y="8"/>
                  </a:lnTo>
                  <a:lnTo>
                    <a:pt x="8" y="8"/>
                  </a:lnTo>
                  <a:lnTo>
                    <a:pt x="6" y="8"/>
                  </a:lnTo>
                  <a:lnTo>
                    <a:pt x="8" y="8"/>
                  </a:lnTo>
                  <a:lnTo>
                    <a:pt x="11" y="8"/>
                  </a:lnTo>
                  <a:lnTo>
                    <a:pt x="14" y="8"/>
                  </a:lnTo>
                  <a:lnTo>
                    <a:pt x="17" y="8"/>
                  </a:lnTo>
                  <a:lnTo>
                    <a:pt x="19" y="8"/>
                  </a:lnTo>
                  <a:lnTo>
                    <a:pt x="22" y="8"/>
                  </a:lnTo>
                  <a:lnTo>
                    <a:pt x="25" y="8"/>
                  </a:lnTo>
                  <a:lnTo>
                    <a:pt x="27" y="8"/>
                  </a:lnTo>
                  <a:lnTo>
                    <a:pt x="33" y="8"/>
                  </a:lnTo>
                  <a:lnTo>
                    <a:pt x="30" y="8"/>
                  </a:lnTo>
                  <a:lnTo>
                    <a:pt x="33" y="8"/>
                  </a:lnTo>
                  <a:lnTo>
                    <a:pt x="35" y="8"/>
                  </a:lnTo>
                  <a:lnTo>
                    <a:pt x="38" y="8"/>
                  </a:lnTo>
                  <a:lnTo>
                    <a:pt x="41" y="8"/>
                  </a:lnTo>
                  <a:lnTo>
                    <a:pt x="43" y="5"/>
                  </a:lnTo>
                  <a:lnTo>
                    <a:pt x="46" y="8"/>
                  </a:lnTo>
                  <a:lnTo>
                    <a:pt x="49" y="8"/>
                  </a:lnTo>
                  <a:lnTo>
                    <a:pt x="54" y="8"/>
                  </a:lnTo>
                  <a:lnTo>
                    <a:pt x="51" y="8"/>
                  </a:lnTo>
                  <a:lnTo>
                    <a:pt x="54" y="8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59" y="5"/>
                  </a:lnTo>
                  <a:lnTo>
                    <a:pt x="62" y="5"/>
                  </a:lnTo>
                  <a:lnTo>
                    <a:pt x="65" y="8"/>
                  </a:lnTo>
                  <a:lnTo>
                    <a:pt x="67" y="8"/>
                  </a:lnTo>
                  <a:lnTo>
                    <a:pt x="70" y="5"/>
                  </a:lnTo>
                  <a:lnTo>
                    <a:pt x="73" y="8"/>
                  </a:lnTo>
                  <a:lnTo>
                    <a:pt x="75" y="8"/>
                  </a:lnTo>
                  <a:lnTo>
                    <a:pt x="78" y="8"/>
                  </a:lnTo>
                  <a:lnTo>
                    <a:pt x="81" y="5"/>
                  </a:lnTo>
                  <a:lnTo>
                    <a:pt x="83" y="8"/>
                  </a:lnTo>
                  <a:lnTo>
                    <a:pt x="83" y="5"/>
                  </a:lnTo>
                  <a:lnTo>
                    <a:pt x="89" y="5"/>
                  </a:lnTo>
                  <a:lnTo>
                    <a:pt x="86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4" y="5"/>
                  </a:lnTo>
                  <a:lnTo>
                    <a:pt x="97" y="5"/>
                  </a:lnTo>
                  <a:lnTo>
                    <a:pt x="99" y="5"/>
                  </a:lnTo>
                  <a:lnTo>
                    <a:pt x="105" y="5"/>
                  </a:lnTo>
                  <a:lnTo>
                    <a:pt x="102" y="5"/>
                  </a:lnTo>
                  <a:lnTo>
                    <a:pt x="105" y="8"/>
                  </a:lnTo>
                  <a:lnTo>
                    <a:pt x="107" y="5"/>
                  </a:lnTo>
                  <a:lnTo>
                    <a:pt x="110" y="5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1" y="8"/>
                  </a:lnTo>
                  <a:lnTo>
                    <a:pt x="123" y="5"/>
                  </a:lnTo>
                  <a:lnTo>
                    <a:pt x="126" y="5"/>
                  </a:lnTo>
                  <a:lnTo>
                    <a:pt x="129" y="5"/>
                  </a:lnTo>
                  <a:lnTo>
                    <a:pt x="131" y="5"/>
                  </a:lnTo>
                  <a:lnTo>
                    <a:pt x="134" y="5"/>
                  </a:lnTo>
                  <a:lnTo>
                    <a:pt x="137" y="8"/>
                  </a:lnTo>
                  <a:lnTo>
                    <a:pt x="139" y="5"/>
                  </a:lnTo>
                  <a:lnTo>
                    <a:pt x="145" y="5"/>
                  </a:lnTo>
                  <a:lnTo>
                    <a:pt x="142" y="5"/>
                  </a:lnTo>
                  <a:lnTo>
                    <a:pt x="145" y="5"/>
                  </a:lnTo>
                  <a:lnTo>
                    <a:pt x="147" y="5"/>
                  </a:lnTo>
                  <a:lnTo>
                    <a:pt x="150" y="5"/>
                  </a:lnTo>
                  <a:lnTo>
                    <a:pt x="153" y="5"/>
                  </a:lnTo>
                  <a:lnTo>
                    <a:pt x="155" y="8"/>
                  </a:lnTo>
                  <a:lnTo>
                    <a:pt x="161" y="8"/>
                  </a:lnTo>
                  <a:lnTo>
                    <a:pt x="158" y="8"/>
                  </a:lnTo>
                  <a:lnTo>
                    <a:pt x="161" y="8"/>
                  </a:lnTo>
                  <a:lnTo>
                    <a:pt x="163" y="5"/>
                  </a:lnTo>
                  <a:lnTo>
                    <a:pt x="166" y="5"/>
                  </a:lnTo>
                  <a:lnTo>
                    <a:pt x="169" y="5"/>
                  </a:lnTo>
                  <a:lnTo>
                    <a:pt x="174" y="5"/>
                  </a:lnTo>
                  <a:lnTo>
                    <a:pt x="171" y="5"/>
                  </a:lnTo>
                  <a:lnTo>
                    <a:pt x="174" y="5"/>
                  </a:lnTo>
                  <a:lnTo>
                    <a:pt x="177" y="5"/>
                  </a:lnTo>
                  <a:lnTo>
                    <a:pt x="179" y="5"/>
                  </a:lnTo>
                  <a:lnTo>
                    <a:pt x="182" y="5"/>
                  </a:lnTo>
                  <a:lnTo>
                    <a:pt x="185" y="5"/>
                  </a:lnTo>
                  <a:lnTo>
                    <a:pt x="188" y="5"/>
                  </a:lnTo>
                  <a:lnTo>
                    <a:pt x="190" y="5"/>
                  </a:lnTo>
                  <a:lnTo>
                    <a:pt x="193" y="5"/>
                  </a:lnTo>
                  <a:lnTo>
                    <a:pt x="196" y="5"/>
                  </a:lnTo>
                  <a:lnTo>
                    <a:pt x="198" y="5"/>
                  </a:lnTo>
                  <a:lnTo>
                    <a:pt x="201" y="8"/>
                  </a:lnTo>
                  <a:lnTo>
                    <a:pt x="201" y="5"/>
                  </a:lnTo>
                  <a:lnTo>
                    <a:pt x="206" y="5"/>
                  </a:lnTo>
                  <a:lnTo>
                    <a:pt x="204" y="5"/>
                  </a:lnTo>
                  <a:lnTo>
                    <a:pt x="206" y="5"/>
                  </a:lnTo>
                  <a:lnTo>
                    <a:pt x="209" y="8"/>
                  </a:lnTo>
                  <a:lnTo>
                    <a:pt x="212" y="5"/>
                  </a:lnTo>
                  <a:lnTo>
                    <a:pt x="214" y="5"/>
                  </a:lnTo>
                  <a:lnTo>
                    <a:pt x="220" y="0"/>
                  </a:lnTo>
                  <a:lnTo>
                    <a:pt x="217" y="0"/>
                  </a:lnTo>
                  <a:lnTo>
                    <a:pt x="220" y="0"/>
                  </a:lnTo>
                  <a:lnTo>
                    <a:pt x="225" y="5"/>
                  </a:lnTo>
                  <a:lnTo>
                    <a:pt x="222" y="5"/>
                  </a:lnTo>
                  <a:lnTo>
                    <a:pt x="225" y="5"/>
                  </a:lnTo>
                  <a:lnTo>
                    <a:pt x="228" y="2"/>
                  </a:lnTo>
                  <a:lnTo>
                    <a:pt x="230" y="2"/>
                  </a:lnTo>
                  <a:lnTo>
                    <a:pt x="233" y="2"/>
                  </a:lnTo>
                  <a:lnTo>
                    <a:pt x="236" y="2"/>
                  </a:lnTo>
                  <a:lnTo>
                    <a:pt x="238" y="2"/>
                  </a:lnTo>
                  <a:lnTo>
                    <a:pt x="241" y="5"/>
                  </a:lnTo>
                  <a:lnTo>
                    <a:pt x="244" y="8"/>
                  </a:lnTo>
                  <a:lnTo>
                    <a:pt x="246" y="8"/>
                  </a:lnTo>
                  <a:lnTo>
                    <a:pt x="249" y="8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7" y="10"/>
                  </a:lnTo>
                  <a:lnTo>
                    <a:pt x="260" y="13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67467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pakHasPastedLineDrawing">
            <a:extLst>
              <a:ext uri="{FF2B5EF4-FFF2-40B4-BE49-F238E27FC236}">
                <a16:creationId xmlns:a16="http://schemas.microsoft.com/office/drawing/2014/main" id="{7F95055C-5D7E-6134-6E05-51B7F36F8F69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209196" y="596139"/>
            <a:ext cx="9773608" cy="5528769"/>
            <a:chOff x="1855" y="1262"/>
            <a:chExt cx="2611" cy="1477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25E56396-5C03-0D61-9158-7D325B524C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83748D1A-3549-2593-5017-7B5D551E63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4252F99B-0322-61DA-FBFF-FDEB45715B6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5A533C7B-5634-D477-74E6-0328A1A523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E0564A46-BC48-A41D-8ABB-85A21B4007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143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ND27.103.PB001+PVASBQ.spe: ND27.PB001+PVASBQ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E6727124-5FFC-3F04-715C-86F4646F7F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D217A925-099E-C9BA-1C2D-CE4D58175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3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117.40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5AF058D5-01E1-92EB-639B-266175C9E7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4.0093e+004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37177265-ACF0-0EAC-6B85-314BB402A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8.41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B27CFEC8-D74E-44E1-73B6-4DE20D047D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22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Su1s/2/1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05921B61-8AE1-AC92-7251-1AA0B7835E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2012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5C702EE6-D965-0BB5-533E-DD1B44C2226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D2BAE65A-E0DB-0D2E-93BF-AB2D55183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CE15C028-E254-49BD-C59C-A4616321AE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3196F081-5649-D996-22A0-94D2640CE8E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2A05F680-6221-DEBD-5ACF-EB28916832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BFB9BBA7-751B-1029-3C2F-A43A2CD79E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F8774D0A-BF44-CE4D-A8FF-0F4E471118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7" y="2529"/>
              <a:ext cx="4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F94174EB-7D0E-1D45-FF25-51D8C01BEDA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53CD6665-9BE5-0E9A-E70C-6937F68F9A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22A92D8D-63FC-8AE8-37EB-007CC10F23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B1A4F80C-E847-C0BB-16F9-CAB56C0642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6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17BFE650-BB6C-257D-F351-B630327FA0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6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046ABEED-DC8D-9A4A-8C21-48672EFD0D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EC555994-BD16-5D38-E935-7F748BF57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DEB13535-6369-3E5A-C401-A27ACA9474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26AB0842-EF86-7072-BA60-777AF1F42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600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481EC404-13AD-268D-59BD-68FCB72EE5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EFDD4609-1758-9808-D945-1AEF47968C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5B7968E9-94D9-2299-C13B-E96A62BD5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800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3D18453E-5326-D5AB-844A-21509489EB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CED1B52F-CBA2-2901-2A50-4601DA730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3CE8BA35-482C-4E24-95F9-D2D3E8E629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6" y="2529"/>
              <a:ext cx="16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E6DAD5AD-B534-770D-EFC9-50F22CC4AC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DA760355-03C0-C03B-D7FC-1773A44A00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6AE16E83-F6DF-FA2B-0429-52ED8AF959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2529"/>
              <a:ext cx="16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32758DEA-ABA8-4500-476A-998799FC7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52735CD2-C2A7-E365-DDCE-BEA09B6854D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52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Rectangle 55">
              <a:extLst>
                <a:ext uri="{FF2B5EF4-FFF2-40B4-BE49-F238E27FC236}">
                  <a16:creationId xmlns:a16="http://schemas.microsoft.com/office/drawing/2014/main" id="{6579D3A4-F631-2B5F-30E0-BBC27806A6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472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0.0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7ADA903A-B56B-2650-F5BF-505FDA43B2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40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3EBCCEF4-5ECA-F551-227F-9C98391B1C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406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Rectangle 58">
              <a:extLst>
                <a:ext uri="{FF2B5EF4-FFF2-40B4-BE49-F238E27FC236}">
                  <a16:creationId xmlns:a16="http://schemas.microsoft.com/office/drawing/2014/main" id="{97BA47AF-BF6A-104F-E4C6-3D1DDBDC8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357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0.5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7A54D356-E620-5A0E-06AA-F059120CEF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29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66C692E3-E92A-C0A8-89A7-950BF8DA1CA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29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12A1DEF6-7361-2C75-563E-2DB039F4E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242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4A9FCCF6-467C-EBDF-ABF1-EE83BBB17D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17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50C60F6D-4AE8-3F7E-6BD4-5ABACAAF3FE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179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6CA6BF51-4291-3306-4422-3C9567C164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130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7" name="Line 65">
              <a:extLst>
                <a:ext uri="{FF2B5EF4-FFF2-40B4-BE49-F238E27FC236}">
                  <a16:creationId xmlns:a16="http://schemas.microsoft.com/office/drawing/2014/main" id="{4D73DD8B-E41D-29AC-6F5C-8851CB3CBB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64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3720D1E2-1338-4192-5A81-316F9F2436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064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B99B1E95-0FF8-AD51-3E7F-155CB4F515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015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2.0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8906847E-C040-C33D-96D2-E2A6485BE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95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41FB9C87-8876-E0DB-2634-1463D244B7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95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9C7E4A8D-0A26-E5AF-4AB5-9F9E46401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903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2.5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C3DB2DB1-D050-D151-90B4-2D819D034E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83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" name="Line 72">
              <a:extLst>
                <a:ext uri="{FF2B5EF4-FFF2-40B4-BE49-F238E27FC236}">
                  <a16:creationId xmlns:a16="http://schemas.microsoft.com/office/drawing/2014/main" id="{F0594B25-CC09-29E9-AF7D-F812D8332E1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83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D9AAF67A-6DAD-2BC7-0824-BE815E65E2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789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3.0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6" name="Line 74">
              <a:extLst>
                <a:ext uri="{FF2B5EF4-FFF2-40B4-BE49-F238E27FC236}">
                  <a16:creationId xmlns:a16="http://schemas.microsoft.com/office/drawing/2014/main" id="{8B1ADA90-CD7D-F9B0-D9E2-A8598830C9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724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" name="Line 75">
              <a:extLst>
                <a:ext uri="{FF2B5EF4-FFF2-40B4-BE49-F238E27FC236}">
                  <a16:creationId xmlns:a16="http://schemas.microsoft.com/office/drawing/2014/main" id="{F0818BD0-A7A0-253F-FCB8-53E82EE665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724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8" name="Rectangle 76">
              <a:extLst>
                <a:ext uri="{FF2B5EF4-FFF2-40B4-BE49-F238E27FC236}">
                  <a16:creationId xmlns:a16="http://schemas.microsoft.com/office/drawing/2014/main" id="{744968E6-D444-CCB4-2F01-CCFAFC55A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675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3.5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9" name="Line 77">
              <a:extLst>
                <a:ext uri="{FF2B5EF4-FFF2-40B4-BE49-F238E27FC236}">
                  <a16:creationId xmlns:a16="http://schemas.microsoft.com/office/drawing/2014/main" id="{C2BBC8C4-C816-6242-EBF8-C8F15DB306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1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" name="Line 78">
              <a:extLst>
                <a:ext uri="{FF2B5EF4-FFF2-40B4-BE49-F238E27FC236}">
                  <a16:creationId xmlns:a16="http://schemas.microsoft.com/office/drawing/2014/main" id="{15CD76F2-2B7E-7FC5-B53A-6F1D5DBB9B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610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1" name="Rectangle 79">
              <a:extLst>
                <a:ext uri="{FF2B5EF4-FFF2-40B4-BE49-F238E27FC236}">
                  <a16:creationId xmlns:a16="http://schemas.microsoft.com/office/drawing/2014/main" id="{66E59D9C-7255-B45E-BB5B-F4BAE89755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561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82" name="Line 80">
              <a:extLst>
                <a:ext uri="{FF2B5EF4-FFF2-40B4-BE49-F238E27FC236}">
                  <a16:creationId xmlns:a16="http://schemas.microsoft.com/office/drawing/2014/main" id="{36A1EA26-FC5A-B62E-BB91-F2818032408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" name="Line 81">
              <a:extLst>
                <a:ext uri="{FF2B5EF4-FFF2-40B4-BE49-F238E27FC236}">
                  <a16:creationId xmlns:a16="http://schemas.microsoft.com/office/drawing/2014/main" id="{3D16A26E-0AD4-20FF-FC92-428F64E92F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49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4" name="Rectangle 82">
              <a:extLst>
                <a:ext uri="{FF2B5EF4-FFF2-40B4-BE49-F238E27FC236}">
                  <a16:creationId xmlns:a16="http://schemas.microsoft.com/office/drawing/2014/main" id="{52DFF2F3-18C8-859F-B80C-6708A3DC69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449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91" name="Rectangle 89">
              <a:extLst>
                <a:ext uri="{FF2B5EF4-FFF2-40B4-BE49-F238E27FC236}">
                  <a16:creationId xmlns:a16="http://schemas.microsoft.com/office/drawing/2014/main" id="{318E0952-83B7-F55E-FD47-97999EA6FD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2" y="1400"/>
              <a:ext cx="9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ND27.103.PB001+PVASBQ.spe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92" name="Rectangle 90">
              <a:extLst>
                <a:ext uri="{FF2B5EF4-FFF2-40B4-BE49-F238E27FC236}">
                  <a16:creationId xmlns:a16="http://schemas.microsoft.com/office/drawing/2014/main" id="{8C8DD9FE-6366-D112-3964-F82D42957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1" y="2626"/>
              <a:ext cx="639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93" name="Rectangle 91">
              <a:extLst>
                <a:ext uri="{FF2B5EF4-FFF2-40B4-BE49-F238E27FC236}">
                  <a16:creationId xmlns:a16="http://schemas.microsoft.com/office/drawing/2014/main" id="{4248448F-40D7-94FB-7721-0EFC74E51C6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768" y="1949"/>
              <a:ext cx="535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-1</a:t>
              </a: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 / 10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94" name="Freeform 92">
              <a:extLst>
                <a:ext uri="{FF2B5EF4-FFF2-40B4-BE49-F238E27FC236}">
                  <a16:creationId xmlns:a16="http://schemas.microsoft.com/office/drawing/2014/main" id="{5CFD3731-62F2-3385-FFEB-46707C858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5" y="2296"/>
              <a:ext cx="251" cy="67"/>
            </a:xfrm>
            <a:custGeom>
              <a:avLst/>
              <a:gdLst>
                <a:gd name="T0" fmla="*/ 2 w 251"/>
                <a:gd name="T1" fmla="*/ 59 h 67"/>
                <a:gd name="T2" fmla="*/ 8 w 251"/>
                <a:gd name="T3" fmla="*/ 64 h 67"/>
                <a:gd name="T4" fmla="*/ 13 w 251"/>
                <a:gd name="T5" fmla="*/ 64 h 67"/>
                <a:gd name="T6" fmla="*/ 16 w 251"/>
                <a:gd name="T7" fmla="*/ 56 h 67"/>
                <a:gd name="T8" fmla="*/ 21 w 251"/>
                <a:gd name="T9" fmla="*/ 56 h 67"/>
                <a:gd name="T10" fmla="*/ 29 w 251"/>
                <a:gd name="T11" fmla="*/ 67 h 67"/>
                <a:gd name="T12" fmla="*/ 34 w 251"/>
                <a:gd name="T13" fmla="*/ 59 h 67"/>
                <a:gd name="T14" fmla="*/ 42 w 251"/>
                <a:gd name="T15" fmla="*/ 62 h 67"/>
                <a:gd name="T16" fmla="*/ 50 w 251"/>
                <a:gd name="T17" fmla="*/ 59 h 67"/>
                <a:gd name="T18" fmla="*/ 56 w 251"/>
                <a:gd name="T19" fmla="*/ 54 h 67"/>
                <a:gd name="T20" fmla="*/ 61 w 251"/>
                <a:gd name="T21" fmla="*/ 48 h 67"/>
                <a:gd name="T22" fmla="*/ 67 w 251"/>
                <a:gd name="T23" fmla="*/ 54 h 67"/>
                <a:gd name="T24" fmla="*/ 75 w 251"/>
                <a:gd name="T25" fmla="*/ 48 h 67"/>
                <a:gd name="T26" fmla="*/ 80 w 251"/>
                <a:gd name="T27" fmla="*/ 48 h 67"/>
                <a:gd name="T28" fmla="*/ 88 w 251"/>
                <a:gd name="T29" fmla="*/ 40 h 67"/>
                <a:gd name="T30" fmla="*/ 93 w 251"/>
                <a:gd name="T31" fmla="*/ 38 h 67"/>
                <a:gd name="T32" fmla="*/ 101 w 251"/>
                <a:gd name="T33" fmla="*/ 40 h 67"/>
                <a:gd name="T34" fmla="*/ 107 w 251"/>
                <a:gd name="T35" fmla="*/ 32 h 67"/>
                <a:gd name="T36" fmla="*/ 112 w 251"/>
                <a:gd name="T37" fmla="*/ 32 h 67"/>
                <a:gd name="T38" fmla="*/ 115 w 251"/>
                <a:gd name="T39" fmla="*/ 35 h 67"/>
                <a:gd name="T40" fmla="*/ 123 w 251"/>
                <a:gd name="T41" fmla="*/ 35 h 67"/>
                <a:gd name="T42" fmla="*/ 128 w 251"/>
                <a:gd name="T43" fmla="*/ 32 h 67"/>
                <a:gd name="T44" fmla="*/ 133 w 251"/>
                <a:gd name="T45" fmla="*/ 30 h 67"/>
                <a:gd name="T46" fmla="*/ 141 w 251"/>
                <a:gd name="T47" fmla="*/ 27 h 67"/>
                <a:gd name="T48" fmla="*/ 149 w 251"/>
                <a:gd name="T49" fmla="*/ 19 h 67"/>
                <a:gd name="T50" fmla="*/ 155 w 251"/>
                <a:gd name="T51" fmla="*/ 21 h 67"/>
                <a:gd name="T52" fmla="*/ 163 w 251"/>
                <a:gd name="T53" fmla="*/ 19 h 67"/>
                <a:gd name="T54" fmla="*/ 168 w 251"/>
                <a:gd name="T55" fmla="*/ 19 h 67"/>
                <a:gd name="T56" fmla="*/ 173 w 251"/>
                <a:gd name="T57" fmla="*/ 19 h 67"/>
                <a:gd name="T58" fmla="*/ 181 w 251"/>
                <a:gd name="T59" fmla="*/ 27 h 67"/>
                <a:gd name="T60" fmla="*/ 184 w 251"/>
                <a:gd name="T61" fmla="*/ 21 h 67"/>
                <a:gd name="T62" fmla="*/ 187 w 251"/>
                <a:gd name="T63" fmla="*/ 27 h 67"/>
                <a:gd name="T64" fmla="*/ 192 w 251"/>
                <a:gd name="T65" fmla="*/ 16 h 67"/>
                <a:gd name="T66" fmla="*/ 200 w 251"/>
                <a:gd name="T67" fmla="*/ 16 h 67"/>
                <a:gd name="T68" fmla="*/ 205 w 251"/>
                <a:gd name="T69" fmla="*/ 21 h 67"/>
                <a:gd name="T70" fmla="*/ 213 w 251"/>
                <a:gd name="T71" fmla="*/ 13 h 67"/>
                <a:gd name="T72" fmla="*/ 219 w 251"/>
                <a:gd name="T73" fmla="*/ 13 h 67"/>
                <a:gd name="T74" fmla="*/ 224 w 251"/>
                <a:gd name="T75" fmla="*/ 8 h 67"/>
                <a:gd name="T76" fmla="*/ 227 w 251"/>
                <a:gd name="T77" fmla="*/ 8 h 67"/>
                <a:gd name="T78" fmla="*/ 235 w 251"/>
                <a:gd name="T79" fmla="*/ 8 h 67"/>
                <a:gd name="T80" fmla="*/ 240 w 251"/>
                <a:gd name="T81" fmla="*/ 5 h 67"/>
                <a:gd name="T82" fmla="*/ 246 w 251"/>
                <a:gd name="T83" fmla="*/ 5 h 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1" h="67">
                  <a:moveTo>
                    <a:pt x="0" y="67"/>
                  </a:moveTo>
                  <a:lnTo>
                    <a:pt x="0" y="64"/>
                  </a:lnTo>
                  <a:lnTo>
                    <a:pt x="2" y="59"/>
                  </a:lnTo>
                  <a:lnTo>
                    <a:pt x="2" y="64"/>
                  </a:lnTo>
                  <a:lnTo>
                    <a:pt x="5" y="62"/>
                  </a:lnTo>
                  <a:lnTo>
                    <a:pt x="8" y="64"/>
                  </a:lnTo>
                  <a:lnTo>
                    <a:pt x="8" y="67"/>
                  </a:lnTo>
                  <a:lnTo>
                    <a:pt x="10" y="62"/>
                  </a:lnTo>
                  <a:lnTo>
                    <a:pt x="13" y="64"/>
                  </a:lnTo>
                  <a:lnTo>
                    <a:pt x="13" y="62"/>
                  </a:lnTo>
                  <a:lnTo>
                    <a:pt x="18" y="56"/>
                  </a:lnTo>
                  <a:lnTo>
                    <a:pt x="16" y="56"/>
                  </a:lnTo>
                  <a:lnTo>
                    <a:pt x="18" y="56"/>
                  </a:lnTo>
                  <a:lnTo>
                    <a:pt x="21" y="54"/>
                  </a:lnTo>
                  <a:lnTo>
                    <a:pt x="21" y="56"/>
                  </a:lnTo>
                  <a:lnTo>
                    <a:pt x="24" y="59"/>
                  </a:lnTo>
                  <a:lnTo>
                    <a:pt x="26" y="59"/>
                  </a:lnTo>
                  <a:lnTo>
                    <a:pt x="29" y="67"/>
                  </a:lnTo>
                  <a:lnTo>
                    <a:pt x="29" y="56"/>
                  </a:lnTo>
                  <a:lnTo>
                    <a:pt x="32" y="59"/>
                  </a:lnTo>
                  <a:lnTo>
                    <a:pt x="34" y="59"/>
                  </a:lnTo>
                  <a:lnTo>
                    <a:pt x="37" y="59"/>
                  </a:lnTo>
                  <a:lnTo>
                    <a:pt x="40" y="56"/>
                  </a:lnTo>
                  <a:lnTo>
                    <a:pt x="42" y="62"/>
                  </a:lnTo>
                  <a:lnTo>
                    <a:pt x="45" y="54"/>
                  </a:lnTo>
                  <a:lnTo>
                    <a:pt x="48" y="56"/>
                  </a:lnTo>
                  <a:lnTo>
                    <a:pt x="50" y="59"/>
                  </a:lnTo>
                  <a:lnTo>
                    <a:pt x="53" y="54"/>
                  </a:lnTo>
                  <a:lnTo>
                    <a:pt x="59" y="54"/>
                  </a:lnTo>
                  <a:lnTo>
                    <a:pt x="56" y="54"/>
                  </a:lnTo>
                  <a:lnTo>
                    <a:pt x="59" y="54"/>
                  </a:lnTo>
                  <a:lnTo>
                    <a:pt x="61" y="54"/>
                  </a:lnTo>
                  <a:lnTo>
                    <a:pt x="61" y="48"/>
                  </a:lnTo>
                  <a:lnTo>
                    <a:pt x="64" y="51"/>
                  </a:lnTo>
                  <a:lnTo>
                    <a:pt x="67" y="46"/>
                  </a:lnTo>
                  <a:lnTo>
                    <a:pt x="67" y="54"/>
                  </a:lnTo>
                  <a:lnTo>
                    <a:pt x="69" y="48"/>
                  </a:lnTo>
                  <a:lnTo>
                    <a:pt x="72" y="51"/>
                  </a:lnTo>
                  <a:lnTo>
                    <a:pt x="75" y="48"/>
                  </a:lnTo>
                  <a:lnTo>
                    <a:pt x="75" y="51"/>
                  </a:lnTo>
                  <a:lnTo>
                    <a:pt x="77" y="48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5" y="43"/>
                  </a:lnTo>
                  <a:lnTo>
                    <a:pt x="88" y="40"/>
                  </a:lnTo>
                  <a:lnTo>
                    <a:pt x="91" y="46"/>
                  </a:lnTo>
                  <a:lnTo>
                    <a:pt x="96" y="38"/>
                  </a:lnTo>
                  <a:lnTo>
                    <a:pt x="93" y="38"/>
                  </a:lnTo>
                  <a:lnTo>
                    <a:pt x="96" y="38"/>
                  </a:lnTo>
                  <a:lnTo>
                    <a:pt x="99" y="35"/>
                  </a:lnTo>
                  <a:lnTo>
                    <a:pt x="101" y="40"/>
                  </a:lnTo>
                  <a:lnTo>
                    <a:pt x="101" y="35"/>
                  </a:lnTo>
                  <a:lnTo>
                    <a:pt x="104" y="27"/>
                  </a:lnTo>
                  <a:lnTo>
                    <a:pt x="107" y="32"/>
                  </a:lnTo>
                  <a:lnTo>
                    <a:pt x="107" y="38"/>
                  </a:lnTo>
                  <a:lnTo>
                    <a:pt x="109" y="35"/>
                  </a:lnTo>
                  <a:lnTo>
                    <a:pt x="112" y="32"/>
                  </a:lnTo>
                  <a:lnTo>
                    <a:pt x="112" y="35"/>
                  </a:lnTo>
                  <a:lnTo>
                    <a:pt x="115" y="38"/>
                  </a:lnTo>
                  <a:lnTo>
                    <a:pt x="115" y="35"/>
                  </a:lnTo>
                  <a:lnTo>
                    <a:pt x="117" y="38"/>
                  </a:lnTo>
                  <a:lnTo>
                    <a:pt x="120" y="35"/>
                  </a:lnTo>
                  <a:lnTo>
                    <a:pt x="123" y="35"/>
                  </a:lnTo>
                  <a:lnTo>
                    <a:pt x="125" y="35"/>
                  </a:lnTo>
                  <a:lnTo>
                    <a:pt x="125" y="30"/>
                  </a:lnTo>
                  <a:lnTo>
                    <a:pt x="128" y="32"/>
                  </a:lnTo>
                  <a:lnTo>
                    <a:pt x="131" y="27"/>
                  </a:lnTo>
                  <a:lnTo>
                    <a:pt x="133" y="24"/>
                  </a:lnTo>
                  <a:lnTo>
                    <a:pt x="133" y="30"/>
                  </a:lnTo>
                  <a:lnTo>
                    <a:pt x="136" y="30"/>
                  </a:lnTo>
                  <a:lnTo>
                    <a:pt x="141" y="30"/>
                  </a:lnTo>
                  <a:lnTo>
                    <a:pt x="141" y="27"/>
                  </a:lnTo>
                  <a:lnTo>
                    <a:pt x="144" y="21"/>
                  </a:lnTo>
                  <a:lnTo>
                    <a:pt x="147" y="21"/>
                  </a:lnTo>
                  <a:lnTo>
                    <a:pt x="149" y="19"/>
                  </a:lnTo>
                  <a:lnTo>
                    <a:pt x="152" y="30"/>
                  </a:lnTo>
                  <a:lnTo>
                    <a:pt x="152" y="27"/>
                  </a:lnTo>
                  <a:lnTo>
                    <a:pt x="155" y="21"/>
                  </a:lnTo>
                  <a:lnTo>
                    <a:pt x="157" y="24"/>
                  </a:lnTo>
                  <a:lnTo>
                    <a:pt x="160" y="24"/>
                  </a:lnTo>
                  <a:lnTo>
                    <a:pt x="163" y="19"/>
                  </a:lnTo>
                  <a:lnTo>
                    <a:pt x="165" y="24"/>
                  </a:lnTo>
                  <a:lnTo>
                    <a:pt x="165" y="19"/>
                  </a:lnTo>
                  <a:lnTo>
                    <a:pt x="168" y="19"/>
                  </a:lnTo>
                  <a:lnTo>
                    <a:pt x="171" y="24"/>
                  </a:lnTo>
                  <a:lnTo>
                    <a:pt x="171" y="16"/>
                  </a:lnTo>
                  <a:lnTo>
                    <a:pt x="173" y="19"/>
                  </a:lnTo>
                  <a:lnTo>
                    <a:pt x="173" y="27"/>
                  </a:lnTo>
                  <a:lnTo>
                    <a:pt x="176" y="30"/>
                  </a:lnTo>
                  <a:lnTo>
                    <a:pt x="181" y="27"/>
                  </a:lnTo>
                  <a:lnTo>
                    <a:pt x="179" y="27"/>
                  </a:lnTo>
                  <a:lnTo>
                    <a:pt x="181" y="27"/>
                  </a:lnTo>
                  <a:lnTo>
                    <a:pt x="184" y="21"/>
                  </a:lnTo>
                  <a:lnTo>
                    <a:pt x="184" y="19"/>
                  </a:lnTo>
                  <a:lnTo>
                    <a:pt x="187" y="21"/>
                  </a:lnTo>
                  <a:lnTo>
                    <a:pt x="187" y="27"/>
                  </a:lnTo>
                  <a:lnTo>
                    <a:pt x="189" y="24"/>
                  </a:lnTo>
                  <a:lnTo>
                    <a:pt x="192" y="21"/>
                  </a:lnTo>
                  <a:lnTo>
                    <a:pt x="192" y="16"/>
                  </a:lnTo>
                  <a:lnTo>
                    <a:pt x="195" y="16"/>
                  </a:lnTo>
                  <a:lnTo>
                    <a:pt x="197" y="19"/>
                  </a:lnTo>
                  <a:lnTo>
                    <a:pt x="200" y="16"/>
                  </a:lnTo>
                  <a:lnTo>
                    <a:pt x="203" y="13"/>
                  </a:lnTo>
                  <a:lnTo>
                    <a:pt x="205" y="16"/>
                  </a:lnTo>
                  <a:lnTo>
                    <a:pt x="205" y="21"/>
                  </a:lnTo>
                  <a:lnTo>
                    <a:pt x="208" y="11"/>
                  </a:lnTo>
                  <a:lnTo>
                    <a:pt x="211" y="16"/>
                  </a:lnTo>
                  <a:lnTo>
                    <a:pt x="213" y="13"/>
                  </a:lnTo>
                  <a:lnTo>
                    <a:pt x="213" y="16"/>
                  </a:lnTo>
                  <a:lnTo>
                    <a:pt x="216" y="13"/>
                  </a:lnTo>
                  <a:lnTo>
                    <a:pt x="219" y="13"/>
                  </a:lnTo>
                  <a:lnTo>
                    <a:pt x="219" y="5"/>
                  </a:lnTo>
                  <a:lnTo>
                    <a:pt x="221" y="3"/>
                  </a:lnTo>
                  <a:lnTo>
                    <a:pt x="224" y="8"/>
                  </a:lnTo>
                  <a:lnTo>
                    <a:pt x="224" y="19"/>
                  </a:lnTo>
                  <a:lnTo>
                    <a:pt x="227" y="11"/>
                  </a:lnTo>
                  <a:lnTo>
                    <a:pt x="227" y="8"/>
                  </a:lnTo>
                  <a:lnTo>
                    <a:pt x="230" y="16"/>
                  </a:lnTo>
                  <a:lnTo>
                    <a:pt x="232" y="11"/>
                  </a:lnTo>
                  <a:lnTo>
                    <a:pt x="235" y="8"/>
                  </a:lnTo>
                  <a:lnTo>
                    <a:pt x="238" y="3"/>
                  </a:lnTo>
                  <a:lnTo>
                    <a:pt x="238" y="8"/>
                  </a:lnTo>
                  <a:lnTo>
                    <a:pt x="240" y="5"/>
                  </a:lnTo>
                  <a:lnTo>
                    <a:pt x="240" y="11"/>
                  </a:lnTo>
                  <a:lnTo>
                    <a:pt x="243" y="3"/>
                  </a:lnTo>
                  <a:lnTo>
                    <a:pt x="246" y="5"/>
                  </a:lnTo>
                  <a:lnTo>
                    <a:pt x="248" y="0"/>
                  </a:lnTo>
                  <a:lnTo>
                    <a:pt x="251" y="3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5" name="Freeform 93">
              <a:extLst>
                <a:ext uri="{FF2B5EF4-FFF2-40B4-BE49-F238E27FC236}">
                  <a16:creationId xmlns:a16="http://schemas.microsoft.com/office/drawing/2014/main" id="{10B1CE78-2D90-2601-08DA-ABF3060A342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6" y="2195"/>
              <a:ext cx="248" cy="163"/>
            </a:xfrm>
            <a:custGeom>
              <a:avLst/>
              <a:gdLst>
                <a:gd name="T0" fmla="*/ 5 w 248"/>
                <a:gd name="T1" fmla="*/ 98 h 163"/>
                <a:gd name="T2" fmla="*/ 8 w 248"/>
                <a:gd name="T3" fmla="*/ 90 h 163"/>
                <a:gd name="T4" fmla="*/ 16 w 248"/>
                <a:gd name="T5" fmla="*/ 93 h 163"/>
                <a:gd name="T6" fmla="*/ 21 w 248"/>
                <a:gd name="T7" fmla="*/ 85 h 163"/>
                <a:gd name="T8" fmla="*/ 27 w 248"/>
                <a:gd name="T9" fmla="*/ 90 h 163"/>
                <a:gd name="T10" fmla="*/ 35 w 248"/>
                <a:gd name="T11" fmla="*/ 88 h 163"/>
                <a:gd name="T12" fmla="*/ 43 w 248"/>
                <a:gd name="T13" fmla="*/ 85 h 163"/>
                <a:gd name="T14" fmla="*/ 48 w 248"/>
                <a:gd name="T15" fmla="*/ 80 h 163"/>
                <a:gd name="T16" fmla="*/ 53 w 248"/>
                <a:gd name="T17" fmla="*/ 74 h 163"/>
                <a:gd name="T18" fmla="*/ 59 w 248"/>
                <a:gd name="T19" fmla="*/ 72 h 163"/>
                <a:gd name="T20" fmla="*/ 61 w 248"/>
                <a:gd name="T21" fmla="*/ 74 h 163"/>
                <a:gd name="T22" fmla="*/ 67 w 248"/>
                <a:gd name="T23" fmla="*/ 69 h 163"/>
                <a:gd name="T24" fmla="*/ 75 w 248"/>
                <a:gd name="T25" fmla="*/ 66 h 163"/>
                <a:gd name="T26" fmla="*/ 80 w 248"/>
                <a:gd name="T27" fmla="*/ 53 h 163"/>
                <a:gd name="T28" fmla="*/ 85 w 248"/>
                <a:gd name="T29" fmla="*/ 34 h 163"/>
                <a:gd name="T30" fmla="*/ 91 w 248"/>
                <a:gd name="T31" fmla="*/ 50 h 163"/>
                <a:gd name="T32" fmla="*/ 96 w 248"/>
                <a:gd name="T33" fmla="*/ 53 h 163"/>
                <a:gd name="T34" fmla="*/ 107 w 248"/>
                <a:gd name="T35" fmla="*/ 72 h 163"/>
                <a:gd name="T36" fmla="*/ 109 w 248"/>
                <a:gd name="T37" fmla="*/ 77 h 163"/>
                <a:gd name="T38" fmla="*/ 115 w 248"/>
                <a:gd name="T39" fmla="*/ 64 h 163"/>
                <a:gd name="T40" fmla="*/ 120 w 248"/>
                <a:gd name="T41" fmla="*/ 32 h 163"/>
                <a:gd name="T42" fmla="*/ 125 w 248"/>
                <a:gd name="T43" fmla="*/ 8 h 163"/>
                <a:gd name="T44" fmla="*/ 131 w 248"/>
                <a:gd name="T45" fmla="*/ 21 h 163"/>
                <a:gd name="T46" fmla="*/ 133 w 248"/>
                <a:gd name="T47" fmla="*/ 50 h 163"/>
                <a:gd name="T48" fmla="*/ 139 w 248"/>
                <a:gd name="T49" fmla="*/ 104 h 163"/>
                <a:gd name="T50" fmla="*/ 144 w 248"/>
                <a:gd name="T51" fmla="*/ 144 h 163"/>
                <a:gd name="T52" fmla="*/ 152 w 248"/>
                <a:gd name="T53" fmla="*/ 155 h 163"/>
                <a:gd name="T54" fmla="*/ 158 w 248"/>
                <a:gd name="T55" fmla="*/ 160 h 163"/>
                <a:gd name="T56" fmla="*/ 166 w 248"/>
                <a:gd name="T57" fmla="*/ 160 h 163"/>
                <a:gd name="T58" fmla="*/ 171 w 248"/>
                <a:gd name="T59" fmla="*/ 160 h 163"/>
                <a:gd name="T60" fmla="*/ 179 w 248"/>
                <a:gd name="T61" fmla="*/ 160 h 163"/>
                <a:gd name="T62" fmla="*/ 187 w 248"/>
                <a:gd name="T63" fmla="*/ 155 h 163"/>
                <a:gd name="T64" fmla="*/ 192 w 248"/>
                <a:gd name="T65" fmla="*/ 160 h 163"/>
                <a:gd name="T66" fmla="*/ 200 w 248"/>
                <a:gd name="T67" fmla="*/ 155 h 163"/>
                <a:gd name="T68" fmla="*/ 206 w 248"/>
                <a:gd name="T69" fmla="*/ 149 h 163"/>
                <a:gd name="T70" fmla="*/ 211 w 248"/>
                <a:gd name="T71" fmla="*/ 155 h 163"/>
                <a:gd name="T72" fmla="*/ 222 w 248"/>
                <a:gd name="T73" fmla="*/ 155 h 163"/>
                <a:gd name="T74" fmla="*/ 224 w 248"/>
                <a:gd name="T75" fmla="*/ 149 h 163"/>
                <a:gd name="T76" fmla="*/ 230 w 248"/>
                <a:gd name="T77" fmla="*/ 155 h 163"/>
                <a:gd name="T78" fmla="*/ 232 w 248"/>
                <a:gd name="T79" fmla="*/ 149 h 163"/>
                <a:gd name="T80" fmla="*/ 238 w 248"/>
                <a:gd name="T81" fmla="*/ 147 h 163"/>
                <a:gd name="T82" fmla="*/ 243 w 248"/>
                <a:gd name="T83" fmla="*/ 149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8" h="163">
                  <a:moveTo>
                    <a:pt x="0" y="104"/>
                  </a:moveTo>
                  <a:lnTo>
                    <a:pt x="3" y="98"/>
                  </a:lnTo>
                  <a:lnTo>
                    <a:pt x="5" y="98"/>
                  </a:lnTo>
                  <a:lnTo>
                    <a:pt x="5" y="104"/>
                  </a:lnTo>
                  <a:lnTo>
                    <a:pt x="8" y="85"/>
                  </a:lnTo>
                  <a:lnTo>
                    <a:pt x="8" y="90"/>
                  </a:lnTo>
                  <a:lnTo>
                    <a:pt x="11" y="93"/>
                  </a:lnTo>
                  <a:lnTo>
                    <a:pt x="13" y="96"/>
                  </a:lnTo>
                  <a:lnTo>
                    <a:pt x="16" y="93"/>
                  </a:lnTo>
                  <a:lnTo>
                    <a:pt x="19" y="96"/>
                  </a:lnTo>
                  <a:lnTo>
                    <a:pt x="21" y="93"/>
                  </a:lnTo>
                  <a:lnTo>
                    <a:pt x="21" y="85"/>
                  </a:lnTo>
                  <a:lnTo>
                    <a:pt x="24" y="93"/>
                  </a:lnTo>
                  <a:lnTo>
                    <a:pt x="27" y="88"/>
                  </a:lnTo>
                  <a:lnTo>
                    <a:pt x="27" y="90"/>
                  </a:lnTo>
                  <a:lnTo>
                    <a:pt x="29" y="88"/>
                  </a:lnTo>
                  <a:lnTo>
                    <a:pt x="32" y="90"/>
                  </a:lnTo>
                  <a:lnTo>
                    <a:pt x="35" y="88"/>
                  </a:lnTo>
                  <a:lnTo>
                    <a:pt x="37" y="82"/>
                  </a:lnTo>
                  <a:lnTo>
                    <a:pt x="40" y="82"/>
                  </a:lnTo>
                  <a:lnTo>
                    <a:pt x="43" y="85"/>
                  </a:lnTo>
                  <a:lnTo>
                    <a:pt x="45" y="85"/>
                  </a:lnTo>
                  <a:lnTo>
                    <a:pt x="45" y="80"/>
                  </a:lnTo>
                  <a:lnTo>
                    <a:pt x="48" y="80"/>
                  </a:lnTo>
                  <a:lnTo>
                    <a:pt x="48" y="74"/>
                  </a:lnTo>
                  <a:lnTo>
                    <a:pt x="51" y="77"/>
                  </a:lnTo>
                  <a:lnTo>
                    <a:pt x="53" y="74"/>
                  </a:lnTo>
                  <a:lnTo>
                    <a:pt x="53" y="72"/>
                  </a:lnTo>
                  <a:lnTo>
                    <a:pt x="56" y="66"/>
                  </a:lnTo>
                  <a:lnTo>
                    <a:pt x="59" y="72"/>
                  </a:lnTo>
                  <a:lnTo>
                    <a:pt x="59" y="77"/>
                  </a:lnTo>
                  <a:lnTo>
                    <a:pt x="64" y="74"/>
                  </a:lnTo>
                  <a:lnTo>
                    <a:pt x="61" y="74"/>
                  </a:lnTo>
                  <a:lnTo>
                    <a:pt x="64" y="74"/>
                  </a:lnTo>
                  <a:lnTo>
                    <a:pt x="69" y="69"/>
                  </a:lnTo>
                  <a:lnTo>
                    <a:pt x="67" y="69"/>
                  </a:lnTo>
                  <a:lnTo>
                    <a:pt x="69" y="69"/>
                  </a:lnTo>
                  <a:lnTo>
                    <a:pt x="72" y="69"/>
                  </a:lnTo>
                  <a:lnTo>
                    <a:pt x="75" y="66"/>
                  </a:lnTo>
                  <a:lnTo>
                    <a:pt x="75" y="64"/>
                  </a:lnTo>
                  <a:lnTo>
                    <a:pt x="77" y="56"/>
                  </a:lnTo>
                  <a:lnTo>
                    <a:pt x="80" y="53"/>
                  </a:lnTo>
                  <a:lnTo>
                    <a:pt x="83" y="48"/>
                  </a:lnTo>
                  <a:lnTo>
                    <a:pt x="85" y="42"/>
                  </a:lnTo>
                  <a:lnTo>
                    <a:pt x="85" y="34"/>
                  </a:lnTo>
                  <a:lnTo>
                    <a:pt x="88" y="37"/>
                  </a:lnTo>
                  <a:lnTo>
                    <a:pt x="91" y="42"/>
                  </a:lnTo>
                  <a:lnTo>
                    <a:pt x="91" y="50"/>
                  </a:lnTo>
                  <a:lnTo>
                    <a:pt x="93" y="45"/>
                  </a:lnTo>
                  <a:lnTo>
                    <a:pt x="93" y="48"/>
                  </a:lnTo>
                  <a:lnTo>
                    <a:pt x="96" y="53"/>
                  </a:lnTo>
                  <a:lnTo>
                    <a:pt x="99" y="61"/>
                  </a:lnTo>
                  <a:lnTo>
                    <a:pt x="101" y="64"/>
                  </a:lnTo>
                  <a:lnTo>
                    <a:pt x="107" y="72"/>
                  </a:lnTo>
                  <a:lnTo>
                    <a:pt x="104" y="72"/>
                  </a:lnTo>
                  <a:lnTo>
                    <a:pt x="107" y="82"/>
                  </a:lnTo>
                  <a:lnTo>
                    <a:pt x="109" y="77"/>
                  </a:lnTo>
                  <a:lnTo>
                    <a:pt x="112" y="77"/>
                  </a:lnTo>
                  <a:lnTo>
                    <a:pt x="112" y="72"/>
                  </a:lnTo>
                  <a:lnTo>
                    <a:pt x="115" y="64"/>
                  </a:lnTo>
                  <a:lnTo>
                    <a:pt x="117" y="61"/>
                  </a:lnTo>
                  <a:lnTo>
                    <a:pt x="117" y="48"/>
                  </a:lnTo>
                  <a:lnTo>
                    <a:pt x="120" y="32"/>
                  </a:lnTo>
                  <a:lnTo>
                    <a:pt x="120" y="26"/>
                  </a:lnTo>
                  <a:lnTo>
                    <a:pt x="123" y="2"/>
                  </a:lnTo>
                  <a:lnTo>
                    <a:pt x="125" y="8"/>
                  </a:lnTo>
                  <a:lnTo>
                    <a:pt x="125" y="0"/>
                  </a:lnTo>
                  <a:lnTo>
                    <a:pt x="128" y="5"/>
                  </a:lnTo>
                  <a:lnTo>
                    <a:pt x="131" y="21"/>
                  </a:lnTo>
                  <a:lnTo>
                    <a:pt x="131" y="32"/>
                  </a:lnTo>
                  <a:lnTo>
                    <a:pt x="133" y="45"/>
                  </a:lnTo>
                  <a:lnTo>
                    <a:pt x="133" y="50"/>
                  </a:lnTo>
                  <a:lnTo>
                    <a:pt x="136" y="72"/>
                  </a:lnTo>
                  <a:lnTo>
                    <a:pt x="139" y="88"/>
                  </a:lnTo>
                  <a:lnTo>
                    <a:pt x="139" y="104"/>
                  </a:lnTo>
                  <a:lnTo>
                    <a:pt x="141" y="117"/>
                  </a:lnTo>
                  <a:lnTo>
                    <a:pt x="144" y="131"/>
                  </a:lnTo>
                  <a:lnTo>
                    <a:pt x="144" y="144"/>
                  </a:lnTo>
                  <a:lnTo>
                    <a:pt x="147" y="152"/>
                  </a:lnTo>
                  <a:lnTo>
                    <a:pt x="150" y="157"/>
                  </a:lnTo>
                  <a:lnTo>
                    <a:pt x="152" y="155"/>
                  </a:lnTo>
                  <a:lnTo>
                    <a:pt x="152" y="160"/>
                  </a:lnTo>
                  <a:lnTo>
                    <a:pt x="155" y="160"/>
                  </a:lnTo>
                  <a:lnTo>
                    <a:pt x="158" y="160"/>
                  </a:lnTo>
                  <a:lnTo>
                    <a:pt x="160" y="157"/>
                  </a:lnTo>
                  <a:lnTo>
                    <a:pt x="163" y="163"/>
                  </a:lnTo>
                  <a:lnTo>
                    <a:pt x="166" y="160"/>
                  </a:lnTo>
                  <a:lnTo>
                    <a:pt x="166" y="157"/>
                  </a:lnTo>
                  <a:lnTo>
                    <a:pt x="168" y="155"/>
                  </a:lnTo>
                  <a:lnTo>
                    <a:pt x="171" y="160"/>
                  </a:lnTo>
                  <a:lnTo>
                    <a:pt x="174" y="160"/>
                  </a:lnTo>
                  <a:lnTo>
                    <a:pt x="176" y="157"/>
                  </a:lnTo>
                  <a:lnTo>
                    <a:pt x="179" y="160"/>
                  </a:lnTo>
                  <a:lnTo>
                    <a:pt x="182" y="160"/>
                  </a:lnTo>
                  <a:lnTo>
                    <a:pt x="184" y="160"/>
                  </a:lnTo>
                  <a:lnTo>
                    <a:pt x="187" y="155"/>
                  </a:lnTo>
                  <a:lnTo>
                    <a:pt x="190" y="160"/>
                  </a:lnTo>
                  <a:lnTo>
                    <a:pt x="190" y="149"/>
                  </a:lnTo>
                  <a:lnTo>
                    <a:pt x="192" y="160"/>
                  </a:lnTo>
                  <a:lnTo>
                    <a:pt x="195" y="152"/>
                  </a:lnTo>
                  <a:lnTo>
                    <a:pt x="198" y="157"/>
                  </a:lnTo>
                  <a:lnTo>
                    <a:pt x="200" y="155"/>
                  </a:lnTo>
                  <a:lnTo>
                    <a:pt x="203" y="157"/>
                  </a:lnTo>
                  <a:lnTo>
                    <a:pt x="203" y="155"/>
                  </a:lnTo>
                  <a:lnTo>
                    <a:pt x="206" y="149"/>
                  </a:lnTo>
                  <a:lnTo>
                    <a:pt x="206" y="157"/>
                  </a:lnTo>
                  <a:lnTo>
                    <a:pt x="208" y="152"/>
                  </a:lnTo>
                  <a:lnTo>
                    <a:pt x="211" y="155"/>
                  </a:lnTo>
                  <a:lnTo>
                    <a:pt x="214" y="155"/>
                  </a:lnTo>
                  <a:lnTo>
                    <a:pt x="216" y="149"/>
                  </a:lnTo>
                  <a:lnTo>
                    <a:pt x="222" y="155"/>
                  </a:lnTo>
                  <a:lnTo>
                    <a:pt x="219" y="155"/>
                  </a:lnTo>
                  <a:lnTo>
                    <a:pt x="222" y="155"/>
                  </a:lnTo>
                  <a:lnTo>
                    <a:pt x="224" y="149"/>
                  </a:lnTo>
                  <a:lnTo>
                    <a:pt x="224" y="152"/>
                  </a:lnTo>
                  <a:lnTo>
                    <a:pt x="227" y="149"/>
                  </a:lnTo>
                  <a:lnTo>
                    <a:pt x="230" y="155"/>
                  </a:lnTo>
                  <a:lnTo>
                    <a:pt x="230" y="152"/>
                  </a:lnTo>
                  <a:lnTo>
                    <a:pt x="232" y="155"/>
                  </a:lnTo>
                  <a:lnTo>
                    <a:pt x="232" y="149"/>
                  </a:lnTo>
                  <a:lnTo>
                    <a:pt x="235" y="149"/>
                  </a:lnTo>
                  <a:lnTo>
                    <a:pt x="238" y="144"/>
                  </a:lnTo>
                  <a:lnTo>
                    <a:pt x="238" y="147"/>
                  </a:lnTo>
                  <a:lnTo>
                    <a:pt x="240" y="155"/>
                  </a:lnTo>
                  <a:lnTo>
                    <a:pt x="243" y="152"/>
                  </a:lnTo>
                  <a:lnTo>
                    <a:pt x="243" y="149"/>
                  </a:lnTo>
                  <a:lnTo>
                    <a:pt x="248" y="149"/>
                  </a:lnTo>
                  <a:lnTo>
                    <a:pt x="246" y="149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6" name="Freeform 94">
              <a:extLst>
                <a:ext uri="{FF2B5EF4-FFF2-40B4-BE49-F238E27FC236}">
                  <a16:creationId xmlns:a16="http://schemas.microsoft.com/office/drawing/2014/main" id="{515D87B3-ACCF-E78B-7A9E-9CEBE52CE96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52" y="2299"/>
              <a:ext cx="251" cy="48"/>
            </a:xfrm>
            <a:custGeom>
              <a:avLst/>
              <a:gdLst>
                <a:gd name="T0" fmla="*/ 5 w 251"/>
                <a:gd name="T1" fmla="*/ 43 h 48"/>
                <a:gd name="T2" fmla="*/ 10 w 251"/>
                <a:gd name="T3" fmla="*/ 48 h 48"/>
                <a:gd name="T4" fmla="*/ 16 w 251"/>
                <a:gd name="T5" fmla="*/ 40 h 48"/>
                <a:gd name="T6" fmla="*/ 21 w 251"/>
                <a:gd name="T7" fmla="*/ 43 h 48"/>
                <a:gd name="T8" fmla="*/ 26 w 251"/>
                <a:gd name="T9" fmla="*/ 43 h 48"/>
                <a:gd name="T10" fmla="*/ 32 w 251"/>
                <a:gd name="T11" fmla="*/ 40 h 48"/>
                <a:gd name="T12" fmla="*/ 37 w 251"/>
                <a:gd name="T13" fmla="*/ 40 h 48"/>
                <a:gd name="T14" fmla="*/ 42 w 251"/>
                <a:gd name="T15" fmla="*/ 32 h 48"/>
                <a:gd name="T16" fmla="*/ 48 w 251"/>
                <a:gd name="T17" fmla="*/ 35 h 48"/>
                <a:gd name="T18" fmla="*/ 56 w 251"/>
                <a:gd name="T19" fmla="*/ 40 h 48"/>
                <a:gd name="T20" fmla="*/ 61 w 251"/>
                <a:gd name="T21" fmla="*/ 35 h 48"/>
                <a:gd name="T22" fmla="*/ 66 w 251"/>
                <a:gd name="T23" fmla="*/ 37 h 48"/>
                <a:gd name="T24" fmla="*/ 75 w 251"/>
                <a:gd name="T25" fmla="*/ 35 h 48"/>
                <a:gd name="T26" fmla="*/ 85 w 251"/>
                <a:gd name="T27" fmla="*/ 32 h 48"/>
                <a:gd name="T28" fmla="*/ 88 w 251"/>
                <a:gd name="T29" fmla="*/ 35 h 48"/>
                <a:gd name="T30" fmla="*/ 93 w 251"/>
                <a:gd name="T31" fmla="*/ 29 h 48"/>
                <a:gd name="T32" fmla="*/ 101 w 251"/>
                <a:gd name="T33" fmla="*/ 21 h 48"/>
                <a:gd name="T34" fmla="*/ 104 w 251"/>
                <a:gd name="T35" fmla="*/ 29 h 48"/>
                <a:gd name="T36" fmla="*/ 112 w 251"/>
                <a:gd name="T37" fmla="*/ 29 h 48"/>
                <a:gd name="T38" fmla="*/ 117 w 251"/>
                <a:gd name="T39" fmla="*/ 18 h 48"/>
                <a:gd name="T40" fmla="*/ 123 w 251"/>
                <a:gd name="T41" fmla="*/ 27 h 48"/>
                <a:gd name="T42" fmla="*/ 128 w 251"/>
                <a:gd name="T43" fmla="*/ 24 h 48"/>
                <a:gd name="T44" fmla="*/ 133 w 251"/>
                <a:gd name="T45" fmla="*/ 29 h 48"/>
                <a:gd name="T46" fmla="*/ 139 w 251"/>
                <a:gd name="T47" fmla="*/ 27 h 48"/>
                <a:gd name="T48" fmla="*/ 144 w 251"/>
                <a:gd name="T49" fmla="*/ 27 h 48"/>
                <a:gd name="T50" fmla="*/ 152 w 251"/>
                <a:gd name="T51" fmla="*/ 27 h 48"/>
                <a:gd name="T52" fmla="*/ 157 w 251"/>
                <a:gd name="T53" fmla="*/ 21 h 48"/>
                <a:gd name="T54" fmla="*/ 165 w 251"/>
                <a:gd name="T55" fmla="*/ 27 h 48"/>
                <a:gd name="T56" fmla="*/ 173 w 251"/>
                <a:gd name="T57" fmla="*/ 16 h 48"/>
                <a:gd name="T58" fmla="*/ 181 w 251"/>
                <a:gd name="T59" fmla="*/ 16 h 48"/>
                <a:gd name="T60" fmla="*/ 187 w 251"/>
                <a:gd name="T61" fmla="*/ 10 h 48"/>
                <a:gd name="T62" fmla="*/ 192 w 251"/>
                <a:gd name="T63" fmla="*/ 16 h 48"/>
                <a:gd name="T64" fmla="*/ 197 w 251"/>
                <a:gd name="T65" fmla="*/ 13 h 48"/>
                <a:gd name="T66" fmla="*/ 203 w 251"/>
                <a:gd name="T67" fmla="*/ 10 h 48"/>
                <a:gd name="T68" fmla="*/ 208 w 251"/>
                <a:gd name="T69" fmla="*/ 2 h 48"/>
                <a:gd name="T70" fmla="*/ 213 w 251"/>
                <a:gd name="T71" fmla="*/ 8 h 48"/>
                <a:gd name="T72" fmla="*/ 219 w 251"/>
                <a:gd name="T73" fmla="*/ 8 h 48"/>
                <a:gd name="T74" fmla="*/ 227 w 251"/>
                <a:gd name="T75" fmla="*/ 8 h 48"/>
                <a:gd name="T76" fmla="*/ 229 w 251"/>
                <a:gd name="T77" fmla="*/ 5 h 48"/>
                <a:gd name="T78" fmla="*/ 235 w 251"/>
                <a:gd name="T79" fmla="*/ 0 h 48"/>
                <a:gd name="T80" fmla="*/ 240 w 251"/>
                <a:gd name="T81" fmla="*/ 5 h 48"/>
                <a:gd name="T82" fmla="*/ 251 w 251"/>
                <a:gd name="T83" fmla="*/ 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1" h="48">
                  <a:moveTo>
                    <a:pt x="0" y="45"/>
                  </a:moveTo>
                  <a:lnTo>
                    <a:pt x="2" y="45"/>
                  </a:lnTo>
                  <a:lnTo>
                    <a:pt x="5" y="43"/>
                  </a:lnTo>
                  <a:lnTo>
                    <a:pt x="5" y="45"/>
                  </a:lnTo>
                  <a:lnTo>
                    <a:pt x="8" y="43"/>
                  </a:lnTo>
                  <a:lnTo>
                    <a:pt x="10" y="48"/>
                  </a:lnTo>
                  <a:lnTo>
                    <a:pt x="10" y="43"/>
                  </a:lnTo>
                  <a:lnTo>
                    <a:pt x="13" y="45"/>
                  </a:lnTo>
                  <a:lnTo>
                    <a:pt x="16" y="40"/>
                  </a:lnTo>
                  <a:lnTo>
                    <a:pt x="16" y="43"/>
                  </a:lnTo>
                  <a:lnTo>
                    <a:pt x="18" y="40"/>
                  </a:lnTo>
                  <a:lnTo>
                    <a:pt x="21" y="43"/>
                  </a:lnTo>
                  <a:lnTo>
                    <a:pt x="26" y="43"/>
                  </a:lnTo>
                  <a:lnTo>
                    <a:pt x="24" y="43"/>
                  </a:lnTo>
                  <a:lnTo>
                    <a:pt x="26" y="43"/>
                  </a:lnTo>
                  <a:lnTo>
                    <a:pt x="29" y="48"/>
                  </a:lnTo>
                  <a:lnTo>
                    <a:pt x="29" y="43"/>
                  </a:lnTo>
                  <a:lnTo>
                    <a:pt x="32" y="40"/>
                  </a:lnTo>
                  <a:lnTo>
                    <a:pt x="32" y="37"/>
                  </a:lnTo>
                  <a:lnTo>
                    <a:pt x="34" y="40"/>
                  </a:lnTo>
                  <a:lnTo>
                    <a:pt x="37" y="40"/>
                  </a:lnTo>
                  <a:lnTo>
                    <a:pt x="40" y="43"/>
                  </a:lnTo>
                  <a:lnTo>
                    <a:pt x="42" y="37"/>
                  </a:lnTo>
                  <a:lnTo>
                    <a:pt x="42" y="32"/>
                  </a:lnTo>
                  <a:lnTo>
                    <a:pt x="45" y="40"/>
                  </a:lnTo>
                  <a:lnTo>
                    <a:pt x="45" y="43"/>
                  </a:lnTo>
                  <a:lnTo>
                    <a:pt x="48" y="35"/>
                  </a:lnTo>
                  <a:lnTo>
                    <a:pt x="50" y="35"/>
                  </a:lnTo>
                  <a:lnTo>
                    <a:pt x="53" y="35"/>
                  </a:lnTo>
                  <a:lnTo>
                    <a:pt x="56" y="40"/>
                  </a:lnTo>
                  <a:lnTo>
                    <a:pt x="56" y="35"/>
                  </a:lnTo>
                  <a:lnTo>
                    <a:pt x="58" y="35"/>
                  </a:lnTo>
                  <a:lnTo>
                    <a:pt x="61" y="35"/>
                  </a:lnTo>
                  <a:lnTo>
                    <a:pt x="64" y="32"/>
                  </a:lnTo>
                  <a:lnTo>
                    <a:pt x="64" y="35"/>
                  </a:lnTo>
                  <a:lnTo>
                    <a:pt x="66" y="37"/>
                  </a:lnTo>
                  <a:lnTo>
                    <a:pt x="69" y="32"/>
                  </a:lnTo>
                  <a:lnTo>
                    <a:pt x="72" y="32"/>
                  </a:lnTo>
                  <a:lnTo>
                    <a:pt x="75" y="35"/>
                  </a:lnTo>
                  <a:lnTo>
                    <a:pt x="77" y="29"/>
                  </a:lnTo>
                  <a:lnTo>
                    <a:pt x="80" y="32"/>
                  </a:lnTo>
                  <a:lnTo>
                    <a:pt x="85" y="32"/>
                  </a:lnTo>
                  <a:lnTo>
                    <a:pt x="83" y="32"/>
                  </a:lnTo>
                  <a:lnTo>
                    <a:pt x="85" y="32"/>
                  </a:lnTo>
                  <a:lnTo>
                    <a:pt x="88" y="35"/>
                  </a:lnTo>
                  <a:lnTo>
                    <a:pt x="91" y="32"/>
                  </a:lnTo>
                  <a:lnTo>
                    <a:pt x="91" y="27"/>
                  </a:lnTo>
                  <a:lnTo>
                    <a:pt x="93" y="29"/>
                  </a:lnTo>
                  <a:lnTo>
                    <a:pt x="96" y="27"/>
                  </a:lnTo>
                  <a:lnTo>
                    <a:pt x="99" y="27"/>
                  </a:lnTo>
                  <a:lnTo>
                    <a:pt x="101" y="21"/>
                  </a:lnTo>
                  <a:lnTo>
                    <a:pt x="101" y="29"/>
                  </a:lnTo>
                  <a:lnTo>
                    <a:pt x="107" y="29"/>
                  </a:lnTo>
                  <a:lnTo>
                    <a:pt x="104" y="29"/>
                  </a:lnTo>
                  <a:lnTo>
                    <a:pt x="107" y="29"/>
                  </a:lnTo>
                  <a:lnTo>
                    <a:pt x="109" y="27"/>
                  </a:lnTo>
                  <a:lnTo>
                    <a:pt x="112" y="29"/>
                  </a:lnTo>
                  <a:lnTo>
                    <a:pt x="115" y="32"/>
                  </a:lnTo>
                  <a:lnTo>
                    <a:pt x="115" y="29"/>
                  </a:lnTo>
                  <a:lnTo>
                    <a:pt x="117" y="18"/>
                  </a:lnTo>
                  <a:lnTo>
                    <a:pt x="117" y="27"/>
                  </a:lnTo>
                  <a:lnTo>
                    <a:pt x="120" y="35"/>
                  </a:lnTo>
                  <a:lnTo>
                    <a:pt x="123" y="27"/>
                  </a:lnTo>
                  <a:lnTo>
                    <a:pt x="123" y="29"/>
                  </a:lnTo>
                  <a:lnTo>
                    <a:pt x="125" y="27"/>
                  </a:lnTo>
                  <a:lnTo>
                    <a:pt x="128" y="24"/>
                  </a:lnTo>
                  <a:lnTo>
                    <a:pt x="131" y="24"/>
                  </a:lnTo>
                  <a:lnTo>
                    <a:pt x="131" y="29"/>
                  </a:lnTo>
                  <a:lnTo>
                    <a:pt x="133" y="29"/>
                  </a:lnTo>
                  <a:lnTo>
                    <a:pt x="139" y="27"/>
                  </a:lnTo>
                  <a:lnTo>
                    <a:pt x="136" y="27"/>
                  </a:lnTo>
                  <a:lnTo>
                    <a:pt x="139" y="27"/>
                  </a:lnTo>
                  <a:lnTo>
                    <a:pt x="141" y="24"/>
                  </a:lnTo>
                  <a:lnTo>
                    <a:pt x="144" y="21"/>
                  </a:lnTo>
                  <a:lnTo>
                    <a:pt x="144" y="27"/>
                  </a:lnTo>
                  <a:lnTo>
                    <a:pt x="147" y="24"/>
                  </a:lnTo>
                  <a:lnTo>
                    <a:pt x="149" y="21"/>
                  </a:lnTo>
                  <a:lnTo>
                    <a:pt x="152" y="27"/>
                  </a:lnTo>
                  <a:lnTo>
                    <a:pt x="157" y="18"/>
                  </a:lnTo>
                  <a:lnTo>
                    <a:pt x="155" y="18"/>
                  </a:lnTo>
                  <a:lnTo>
                    <a:pt x="157" y="21"/>
                  </a:lnTo>
                  <a:lnTo>
                    <a:pt x="160" y="18"/>
                  </a:lnTo>
                  <a:lnTo>
                    <a:pt x="163" y="24"/>
                  </a:lnTo>
                  <a:lnTo>
                    <a:pt x="165" y="27"/>
                  </a:lnTo>
                  <a:lnTo>
                    <a:pt x="168" y="21"/>
                  </a:lnTo>
                  <a:lnTo>
                    <a:pt x="171" y="18"/>
                  </a:lnTo>
                  <a:lnTo>
                    <a:pt x="173" y="16"/>
                  </a:lnTo>
                  <a:lnTo>
                    <a:pt x="176" y="18"/>
                  </a:lnTo>
                  <a:lnTo>
                    <a:pt x="179" y="13"/>
                  </a:lnTo>
                  <a:lnTo>
                    <a:pt x="181" y="16"/>
                  </a:lnTo>
                  <a:lnTo>
                    <a:pt x="184" y="16"/>
                  </a:lnTo>
                  <a:lnTo>
                    <a:pt x="187" y="13"/>
                  </a:lnTo>
                  <a:lnTo>
                    <a:pt x="187" y="10"/>
                  </a:lnTo>
                  <a:lnTo>
                    <a:pt x="192" y="16"/>
                  </a:lnTo>
                  <a:lnTo>
                    <a:pt x="189" y="16"/>
                  </a:lnTo>
                  <a:lnTo>
                    <a:pt x="192" y="16"/>
                  </a:lnTo>
                  <a:lnTo>
                    <a:pt x="195" y="8"/>
                  </a:lnTo>
                  <a:lnTo>
                    <a:pt x="195" y="13"/>
                  </a:lnTo>
                  <a:lnTo>
                    <a:pt x="197" y="13"/>
                  </a:lnTo>
                  <a:lnTo>
                    <a:pt x="200" y="16"/>
                  </a:lnTo>
                  <a:lnTo>
                    <a:pt x="203" y="13"/>
                  </a:lnTo>
                  <a:lnTo>
                    <a:pt x="203" y="10"/>
                  </a:lnTo>
                  <a:lnTo>
                    <a:pt x="205" y="13"/>
                  </a:lnTo>
                  <a:lnTo>
                    <a:pt x="208" y="8"/>
                  </a:lnTo>
                  <a:lnTo>
                    <a:pt x="208" y="2"/>
                  </a:lnTo>
                  <a:lnTo>
                    <a:pt x="211" y="8"/>
                  </a:lnTo>
                  <a:lnTo>
                    <a:pt x="213" y="2"/>
                  </a:lnTo>
                  <a:lnTo>
                    <a:pt x="213" y="8"/>
                  </a:lnTo>
                  <a:lnTo>
                    <a:pt x="219" y="8"/>
                  </a:lnTo>
                  <a:lnTo>
                    <a:pt x="216" y="8"/>
                  </a:lnTo>
                  <a:lnTo>
                    <a:pt x="219" y="8"/>
                  </a:lnTo>
                  <a:lnTo>
                    <a:pt x="221" y="5"/>
                  </a:lnTo>
                  <a:lnTo>
                    <a:pt x="224" y="13"/>
                  </a:lnTo>
                  <a:lnTo>
                    <a:pt x="227" y="8"/>
                  </a:lnTo>
                  <a:lnTo>
                    <a:pt x="227" y="10"/>
                  </a:lnTo>
                  <a:lnTo>
                    <a:pt x="229" y="8"/>
                  </a:lnTo>
                  <a:lnTo>
                    <a:pt x="229" y="5"/>
                  </a:lnTo>
                  <a:lnTo>
                    <a:pt x="232" y="8"/>
                  </a:lnTo>
                  <a:lnTo>
                    <a:pt x="235" y="5"/>
                  </a:lnTo>
                  <a:lnTo>
                    <a:pt x="235" y="0"/>
                  </a:lnTo>
                  <a:lnTo>
                    <a:pt x="237" y="5"/>
                  </a:lnTo>
                  <a:lnTo>
                    <a:pt x="243" y="5"/>
                  </a:lnTo>
                  <a:lnTo>
                    <a:pt x="240" y="5"/>
                  </a:lnTo>
                  <a:lnTo>
                    <a:pt x="243" y="0"/>
                  </a:lnTo>
                  <a:lnTo>
                    <a:pt x="246" y="8"/>
                  </a:lnTo>
                  <a:lnTo>
                    <a:pt x="251" y="2"/>
                  </a:lnTo>
                  <a:lnTo>
                    <a:pt x="248" y="2"/>
                  </a:lnTo>
                  <a:lnTo>
                    <a:pt x="251" y="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7" name="Freeform 95">
              <a:extLst>
                <a:ext uri="{FF2B5EF4-FFF2-40B4-BE49-F238E27FC236}">
                  <a16:creationId xmlns:a16="http://schemas.microsoft.com/office/drawing/2014/main" id="{49BAC387-4B72-E3E9-F783-655A2B1F6D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3" y="2243"/>
              <a:ext cx="243" cy="61"/>
            </a:xfrm>
            <a:custGeom>
              <a:avLst/>
              <a:gdLst>
                <a:gd name="T0" fmla="*/ 5 w 243"/>
                <a:gd name="T1" fmla="*/ 56 h 61"/>
                <a:gd name="T2" fmla="*/ 13 w 243"/>
                <a:gd name="T3" fmla="*/ 61 h 61"/>
                <a:gd name="T4" fmla="*/ 21 w 243"/>
                <a:gd name="T5" fmla="*/ 53 h 61"/>
                <a:gd name="T6" fmla="*/ 24 w 243"/>
                <a:gd name="T7" fmla="*/ 58 h 61"/>
                <a:gd name="T8" fmla="*/ 29 w 243"/>
                <a:gd name="T9" fmla="*/ 56 h 61"/>
                <a:gd name="T10" fmla="*/ 37 w 243"/>
                <a:gd name="T11" fmla="*/ 50 h 61"/>
                <a:gd name="T12" fmla="*/ 43 w 243"/>
                <a:gd name="T13" fmla="*/ 45 h 61"/>
                <a:gd name="T14" fmla="*/ 51 w 243"/>
                <a:gd name="T15" fmla="*/ 50 h 61"/>
                <a:gd name="T16" fmla="*/ 56 w 243"/>
                <a:gd name="T17" fmla="*/ 53 h 61"/>
                <a:gd name="T18" fmla="*/ 61 w 243"/>
                <a:gd name="T19" fmla="*/ 50 h 61"/>
                <a:gd name="T20" fmla="*/ 64 w 243"/>
                <a:gd name="T21" fmla="*/ 48 h 61"/>
                <a:gd name="T22" fmla="*/ 69 w 243"/>
                <a:gd name="T23" fmla="*/ 50 h 61"/>
                <a:gd name="T24" fmla="*/ 77 w 243"/>
                <a:gd name="T25" fmla="*/ 42 h 61"/>
                <a:gd name="T26" fmla="*/ 83 w 243"/>
                <a:gd name="T27" fmla="*/ 45 h 61"/>
                <a:gd name="T28" fmla="*/ 91 w 243"/>
                <a:gd name="T29" fmla="*/ 45 h 61"/>
                <a:gd name="T30" fmla="*/ 96 w 243"/>
                <a:gd name="T31" fmla="*/ 45 h 61"/>
                <a:gd name="T32" fmla="*/ 101 w 243"/>
                <a:gd name="T33" fmla="*/ 40 h 61"/>
                <a:gd name="T34" fmla="*/ 107 w 243"/>
                <a:gd name="T35" fmla="*/ 34 h 61"/>
                <a:gd name="T36" fmla="*/ 115 w 243"/>
                <a:gd name="T37" fmla="*/ 32 h 61"/>
                <a:gd name="T38" fmla="*/ 123 w 243"/>
                <a:gd name="T39" fmla="*/ 32 h 61"/>
                <a:gd name="T40" fmla="*/ 128 w 243"/>
                <a:gd name="T41" fmla="*/ 29 h 61"/>
                <a:gd name="T42" fmla="*/ 133 w 243"/>
                <a:gd name="T43" fmla="*/ 32 h 61"/>
                <a:gd name="T44" fmla="*/ 139 w 243"/>
                <a:gd name="T45" fmla="*/ 32 h 61"/>
                <a:gd name="T46" fmla="*/ 147 w 243"/>
                <a:gd name="T47" fmla="*/ 34 h 61"/>
                <a:gd name="T48" fmla="*/ 152 w 243"/>
                <a:gd name="T49" fmla="*/ 32 h 61"/>
                <a:gd name="T50" fmla="*/ 157 w 243"/>
                <a:gd name="T51" fmla="*/ 24 h 61"/>
                <a:gd name="T52" fmla="*/ 163 w 243"/>
                <a:gd name="T53" fmla="*/ 24 h 61"/>
                <a:gd name="T54" fmla="*/ 168 w 243"/>
                <a:gd name="T55" fmla="*/ 18 h 61"/>
                <a:gd name="T56" fmla="*/ 174 w 243"/>
                <a:gd name="T57" fmla="*/ 18 h 61"/>
                <a:gd name="T58" fmla="*/ 179 w 243"/>
                <a:gd name="T59" fmla="*/ 18 h 61"/>
                <a:gd name="T60" fmla="*/ 182 w 243"/>
                <a:gd name="T61" fmla="*/ 13 h 61"/>
                <a:gd name="T62" fmla="*/ 187 w 243"/>
                <a:gd name="T63" fmla="*/ 16 h 61"/>
                <a:gd name="T64" fmla="*/ 192 w 243"/>
                <a:gd name="T65" fmla="*/ 13 h 61"/>
                <a:gd name="T66" fmla="*/ 198 w 243"/>
                <a:gd name="T67" fmla="*/ 10 h 61"/>
                <a:gd name="T68" fmla="*/ 203 w 243"/>
                <a:gd name="T69" fmla="*/ 10 h 61"/>
                <a:gd name="T70" fmla="*/ 208 w 243"/>
                <a:gd name="T71" fmla="*/ 8 h 61"/>
                <a:gd name="T72" fmla="*/ 214 w 243"/>
                <a:gd name="T73" fmla="*/ 13 h 61"/>
                <a:gd name="T74" fmla="*/ 219 w 243"/>
                <a:gd name="T75" fmla="*/ 13 h 61"/>
                <a:gd name="T76" fmla="*/ 224 w 243"/>
                <a:gd name="T77" fmla="*/ 10 h 61"/>
                <a:gd name="T78" fmla="*/ 230 w 243"/>
                <a:gd name="T79" fmla="*/ 8 h 61"/>
                <a:gd name="T80" fmla="*/ 235 w 243"/>
                <a:gd name="T81" fmla="*/ 2 h 61"/>
                <a:gd name="T82" fmla="*/ 240 w 243"/>
                <a:gd name="T83" fmla="*/ 5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3" h="61">
                  <a:moveTo>
                    <a:pt x="0" y="58"/>
                  </a:moveTo>
                  <a:lnTo>
                    <a:pt x="3" y="56"/>
                  </a:lnTo>
                  <a:lnTo>
                    <a:pt x="5" y="56"/>
                  </a:lnTo>
                  <a:lnTo>
                    <a:pt x="8" y="56"/>
                  </a:lnTo>
                  <a:lnTo>
                    <a:pt x="11" y="58"/>
                  </a:lnTo>
                  <a:lnTo>
                    <a:pt x="13" y="61"/>
                  </a:lnTo>
                  <a:lnTo>
                    <a:pt x="16" y="58"/>
                  </a:lnTo>
                  <a:lnTo>
                    <a:pt x="19" y="50"/>
                  </a:lnTo>
                  <a:lnTo>
                    <a:pt x="21" y="53"/>
                  </a:lnTo>
                  <a:lnTo>
                    <a:pt x="21" y="58"/>
                  </a:lnTo>
                  <a:lnTo>
                    <a:pt x="24" y="56"/>
                  </a:lnTo>
                  <a:lnTo>
                    <a:pt x="24" y="58"/>
                  </a:lnTo>
                  <a:lnTo>
                    <a:pt x="27" y="56"/>
                  </a:lnTo>
                  <a:lnTo>
                    <a:pt x="29" y="53"/>
                  </a:lnTo>
                  <a:lnTo>
                    <a:pt x="29" y="56"/>
                  </a:lnTo>
                  <a:lnTo>
                    <a:pt x="32" y="48"/>
                  </a:lnTo>
                  <a:lnTo>
                    <a:pt x="35" y="56"/>
                  </a:lnTo>
                  <a:lnTo>
                    <a:pt x="37" y="50"/>
                  </a:lnTo>
                  <a:lnTo>
                    <a:pt x="40" y="50"/>
                  </a:lnTo>
                  <a:lnTo>
                    <a:pt x="43" y="50"/>
                  </a:lnTo>
                  <a:lnTo>
                    <a:pt x="43" y="45"/>
                  </a:lnTo>
                  <a:lnTo>
                    <a:pt x="45" y="53"/>
                  </a:lnTo>
                  <a:lnTo>
                    <a:pt x="48" y="56"/>
                  </a:lnTo>
                  <a:lnTo>
                    <a:pt x="51" y="50"/>
                  </a:lnTo>
                  <a:lnTo>
                    <a:pt x="51" y="45"/>
                  </a:lnTo>
                  <a:lnTo>
                    <a:pt x="53" y="45"/>
                  </a:lnTo>
                  <a:lnTo>
                    <a:pt x="56" y="53"/>
                  </a:lnTo>
                  <a:lnTo>
                    <a:pt x="56" y="50"/>
                  </a:lnTo>
                  <a:lnTo>
                    <a:pt x="59" y="56"/>
                  </a:lnTo>
                  <a:lnTo>
                    <a:pt x="61" y="50"/>
                  </a:lnTo>
                  <a:lnTo>
                    <a:pt x="61" y="48"/>
                  </a:lnTo>
                  <a:lnTo>
                    <a:pt x="64" y="50"/>
                  </a:lnTo>
                  <a:lnTo>
                    <a:pt x="64" y="48"/>
                  </a:lnTo>
                  <a:lnTo>
                    <a:pt x="67" y="45"/>
                  </a:lnTo>
                  <a:lnTo>
                    <a:pt x="69" y="53"/>
                  </a:lnTo>
                  <a:lnTo>
                    <a:pt x="69" y="50"/>
                  </a:lnTo>
                  <a:lnTo>
                    <a:pt x="72" y="45"/>
                  </a:lnTo>
                  <a:lnTo>
                    <a:pt x="75" y="42"/>
                  </a:lnTo>
                  <a:lnTo>
                    <a:pt x="77" y="42"/>
                  </a:lnTo>
                  <a:lnTo>
                    <a:pt x="77" y="48"/>
                  </a:lnTo>
                  <a:lnTo>
                    <a:pt x="80" y="42"/>
                  </a:lnTo>
                  <a:lnTo>
                    <a:pt x="83" y="45"/>
                  </a:lnTo>
                  <a:lnTo>
                    <a:pt x="85" y="42"/>
                  </a:lnTo>
                  <a:lnTo>
                    <a:pt x="88" y="48"/>
                  </a:lnTo>
                  <a:lnTo>
                    <a:pt x="91" y="45"/>
                  </a:lnTo>
                  <a:lnTo>
                    <a:pt x="93" y="40"/>
                  </a:lnTo>
                  <a:lnTo>
                    <a:pt x="93" y="45"/>
                  </a:lnTo>
                  <a:lnTo>
                    <a:pt x="96" y="45"/>
                  </a:lnTo>
                  <a:lnTo>
                    <a:pt x="96" y="40"/>
                  </a:lnTo>
                  <a:lnTo>
                    <a:pt x="99" y="45"/>
                  </a:lnTo>
                  <a:lnTo>
                    <a:pt x="101" y="40"/>
                  </a:lnTo>
                  <a:lnTo>
                    <a:pt x="104" y="45"/>
                  </a:lnTo>
                  <a:lnTo>
                    <a:pt x="107" y="40"/>
                  </a:lnTo>
                  <a:lnTo>
                    <a:pt x="107" y="34"/>
                  </a:lnTo>
                  <a:lnTo>
                    <a:pt x="109" y="32"/>
                  </a:lnTo>
                  <a:lnTo>
                    <a:pt x="112" y="37"/>
                  </a:lnTo>
                  <a:lnTo>
                    <a:pt x="115" y="32"/>
                  </a:lnTo>
                  <a:lnTo>
                    <a:pt x="117" y="34"/>
                  </a:lnTo>
                  <a:lnTo>
                    <a:pt x="120" y="32"/>
                  </a:lnTo>
                  <a:lnTo>
                    <a:pt x="123" y="32"/>
                  </a:lnTo>
                  <a:lnTo>
                    <a:pt x="123" y="26"/>
                  </a:lnTo>
                  <a:lnTo>
                    <a:pt x="125" y="32"/>
                  </a:lnTo>
                  <a:lnTo>
                    <a:pt x="128" y="29"/>
                  </a:lnTo>
                  <a:lnTo>
                    <a:pt x="128" y="34"/>
                  </a:lnTo>
                  <a:lnTo>
                    <a:pt x="131" y="29"/>
                  </a:lnTo>
                  <a:lnTo>
                    <a:pt x="133" y="32"/>
                  </a:lnTo>
                  <a:lnTo>
                    <a:pt x="136" y="32"/>
                  </a:lnTo>
                  <a:lnTo>
                    <a:pt x="136" y="24"/>
                  </a:lnTo>
                  <a:lnTo>
                    <a:pt x="139" y="32"/>
                  </a:lnTo>
                  <a:lnTo>
                    <a:pt x="141" y="29"/>
                  </a:lnTo>
                  <a:lnTo>
                    <a:pt x="144" y="24"/>
                  </a:lnTo>
                  <a:lnTo>
                    <a:pt x="147" y="34"/>
                  </a:lnTo>
                  <a:lnTo>
                    <a:pt x="147" y="32"/>
                  </a:lnTo>
                  <a:lnTo>
                    <a:pt x="149" y="26"/>
                  </a:lnTo>
                  <a:lnTo>
                    <a:pt x="152" y="32"/>
                  </a:lnTo>
                  <a:lnTo>
                    <a:pt x="155" y="29"/>
                  </a:lnTo>
                  <a:lnTo>
                    <a:pt x="155" y="21"/>
                  </a:lnTo>
                  <a:lnTo>
                    <a:pt x="157" y="24"/>
                  </a:lnTo>
                  <a:lnTo>
                    <a:pt x="160" y="21"/>
                  </a:lnTo>
                  <a:lnTo>
                    <a:pt x="160" y="18"/>
                  </a:lnTo>
                  <a:lnTo>
                    <a:pt x="163" y="24"/>
                  </a:lnTo>
                  <a:lnTo>
                    <a:pt x="163" y="26"/>
                  </a:lnTo>
                  <a:lnTo>
                    <a:pt x="166" y="24"/>
                  </a:lnTo>
                  <a:lnTo>
                    <a:pt x="168" y="18"/>
                  </a:lnTo>
                  <a:lnTo>
                    <a:pt x="168" y="26"/>
                  </a:lnTo>
                  <a:lnTo>
                    <a:pt x="171" y="21"/>
                  </a:lnTo>
                  <a:lnTo>
                    <a:pt x="174" y="18"/>
                  </a:lnTo>
                  <a:lnTo>
                    <a:pt x="174" y="26"/>
                  </a:lnTo>
                  <a:lnTo>
                    <a:pt x="176" y="18"/>
                  </a:lnTo>
                  <a:lnTo>
                    <a:pt x="179" y="18"/>
                  </a:lnTo>
                  <a:lnTo>
                    <a:pt x="179" y="24"/>
                  </a:lnTo>
                  <a:lnTo>
                    <a:pt x="182" y="16"/>
                  </a:lnTo>
                  <a:lnTo>
                    <a:pt x="182" y="13"/>
                  </a:lnTo>
                  <a:lnTo>
                    <a:pt x="184" y="16"/>
                  </a:lnTo>
                  <a:lnTo>
                    <a:pt x="187" y="13"/>
                  </a:lnTo>
                  <a:lnTo>
                    <a:pt x="187" y="16"/>
                  </a:lnTo>
                  <a:lnTo>
                    <a:pt x="190" y="10"/>
                  </a:lnTo>
                  <a:lnTo>
                    <a:pt x="192" y="18"/>
                  </a:lnTo>
                  <a:lnTo>
                    <a:pt x="192" y="13"/>
                  </a:lnTo>
                  <a:lnTo>
                    <a:pt x="195" y="16"/>
                  </a:lnTo>
                  <a:lnTo>
                    <a:pt x="195" y="5"/>
                  </a:lnTo>
                  <a:lnTo>
                    <a:pt x="198" y="10"/>
                  </a:lnTo>
                  <a:lnTo>
                    <a:pt x="203" y="10"/>
                  </a:lnTo>
                  <a:lnTo>
                    <a:pt x="200" y="10"/>
                  </a:lnTo>
                  <a:lnTo>
                    <a:pt x="203" y="10"/>
                  </a:lnTo>
                  <a:lnTo>
                    <a:pt x="206" y="13"/>
                  </a:lnTo>
                  <a:lnTo>
                    <a:pt x="206" y="8"/>
                  </a:lnTo>
                  <a:lnTo>
                    <a:pt x="208" y="8"/>
                  </a:lnTo>
                  <a:lnTo>
                    <a:pt x="208" y="16"/>
                  </a:lnTo>
                  <a:lnTo>
                    <a:pt x="211" y="10"/>
                  </a:lnTo>
                  <a:lnTo>
                    <a:pt x="214" y="13"/>
                  </a:lnTo>
                  <a:lnTo>
                    <a:pt x="214" y="16"/>
                  </a:lnTo>
                  <a:lnTo>
                    <a:pt x="216" y="13"/>
                  </a:lnTo>
                  <a:lnTo>
                    <a:pt x="219" y="13"/>
                  </a:lnTo>
                  <a:lnTo>
                    <a:pt x="222" y="8"/>
                  </a:lnTo>
                  <a:lnTo>
                    <a:pt x="222" y="5"/>
                  </a:lnTo>
                  <a:lnTo>
                    <a:pt x="224" y="10"/>
                  </a:lnTo>
                  <a:lnTo>
                    <a:pt x="227" y="8"/>
                  </a:lnTo>
                  <a:lnTo>
                    <a:pt x="227" y="5"/>
                  </a:lnTo>
                  <a:lnTo>
                    <a:pt x="230" y="8"/>
                  </a:lnTo>
                  <a:lnTo>
                    <a:pt x="232" y="5"/>
                  </a:lnTo>
                  <a:lnTo>
                    <a:pt x="232" y="0"/>
                  </a:lnTo>
                  <a:lnTo>
                    <a:pt x="235" y="2"/>
                  </a:lnTo>
                  <a:lnTo>
                    <a:pt x="235" y="0"/>
                  </a:lnTo>
                  <a:lnTo>
                    <a:pt x="238" y="2"/>
                  </a:lnTo>
                  <a:lnTo>
                    <a:pt x="240" y="5"/>
                  </a:lnTo>
                  <a:lnTo>
                    <a:pt x="240" y="8"/>
                  </a:lnTo>
                  <a:lnTo>
                    <a:pt x="243" y="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8" name="Freeform 96">
              <a:extLst>
                <a:ext uri="{FF2B5EF4-FFF2-40B4-BE49-F238E27FC236}">
                  <a16:creationId xmlns:a16="http://schemas.microsoft.com/office/drawing/2014/main" id="{69BE44F1-80A0-4708-BB73-B8874B67EE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6" y="1607"/>
              <a:ext cx="238" cy="721"/>
            </a:xfrm>
            <a:custGeom>
              <a:avLst/>
              <a:gdLst>
                <a:gd name="T0" fmla="*/ 3 w 238"/>
                <a:gd name="T1" fmla="*/ 641 h 721"/>
                <a:gd name="T2" fmla="*/ 8 w 238"/>
                <a:gd name="T3" fmla="*/ 636 h 721"/>
                <a:gd name="T4" fmla="*/ 13 w 238"/>
                <a:gd name="T5" fmla="*/ 641 h 721"/>
                <a:gd name="T6" fmla="*/ 19 w 238"/>
                <a:gd name="T7" fmla="*/ 633 h 721"/>
                <a:gd name="T8" fmla="*/ 24 w 238"/>
                <a:gd name="T9" fmla="*/ 628 h 721"/>
                <a:gd name="T10" fmla="*/ 32 w 238"/>
                <a:gd name="T11" fmla="*/ 638 h 721"/>
                <a:gd name="T12" fmla="*/ 37 w 238"/>
                <a:gd name="T13" fmla="*/ 630 h 721"/>
                <a:gd name="T14" fmla="*/ 43 w 238"/>
                <a:gd name="T15" fmla="*/ 620 h 721"/>
                <a:gd name="T16" fmla="*/ 48 w 238"/>
                <a:gd name="T17" fmla="*/ 625 h 721"/>
                <a:gd name="T18" fmla="*/ 53 w 238"/>
                <a:gd name="T19" fmla="*/ 620 h 721"/>
                <a:gd name="T20" fmla="*/ 59 w 238"/>
                <a:gd name="T21" fmla="*/ 622 h 721"/>
                <a:gd name="T22" fmla="*/ 64 w 238"/>
                <a:gd name="T23" fmla="*/ 628 h 721"/>
                <a:gd name="T24" fmla="*/ 69 w 238"/>
                <a:gd name="T25" fmla="*/ 630 h 721"/>
                <a:gd name="T26" fmla="*/ 75 w 238"/>
                <a:gd name="T27" fmla="*/ 625 h 721"/>
                <a:gd name="T28" fmla="*/ 80 w 238"/>
                <a:gd name="T29" fmla="*/ 614 h 721"/>
                <a:gd name="T30" fmla="*/ 85 w 238"/>
                <a:gd name="T31" fmla="*/ 614 h 721"/>
                <a:gd name="T32" fmla="*/ 91 w 238"/>
                <a:gd name="T33" fmla="*/ 593 h 721"/>
                <a:gd name="T34" fmla="*/ 96 w 238"/>
                <a:gd name="T35" fmla="*/ 598 h 721"/>
                <a:gd name="T36" fmla="*/ 102 w 238"/>
                <a:gd name="T37" fmla="*/ 620 h 721"/>
                <a:gd name="T38" fmla="*/ 107 w 238"/>
                <a:gd name="T39" fmla="*/ 641 h 721"/>
                <a:gd name="T40" fmla="*/ 112 w 238"/>
                <a:gd name="T41" fmla="*/ 657 h 721"/>
                <a:gd name="T42" fmla="*/ 118 w 238"/>
                <a:gd name="T43" fmla="*/ 670 h 721"/>
                <a:gd name="T44" fmla="*/ 123 w 238"/>
                <a:gd name="T45" fmla="*/ 670 h 721"/>
                <a:gd name="T46" fmla="*/ 128 w 238"/>
                <a:gd name="T47" fmla="*/ 550 h 721"/>
                <a:gd name="T48" fmla="*/ 134 w 238"/>
                <a:gd name="T49" fmla="*/ 184 h 721"/>
                <a:gd name="T50" fmla="*/ 136 w 238"/>
                <a:gd name="T51" fmla="*/ 678 h 721"/>
                <a:gd name="T52" fmla="*/ 142 w 238"/>
                <a:gd name="T53" fmla="*/ 700 h 721"/>
                <a:gd name="T54" fmla="*/ 147 w 238"/>
                <a:gd name="T55" fmla="*/ 708 h 721"/>
                <a:gd name="T56" fmla="*/ 155 w 238"/>
                <a:gd name="T57" fmla="*/ 710 h 721"/>
                <a:gd name="T58" fmla="*/ 163 w 238"/>
                <a:gd name="T59" fmla="*/ 716 h 721"/>
                <a:gd name="T60" fmla="*/ 168 w 238"/>
                <a:gd name="T61" fmla="*/ 713 h 721"/>
                <a:gd name="T62" fmla="*/ 174 w 238"/>
                <a:gd name="T63" fmla="*/ 719 h 721"/>
                <a:gd name="T64" fmla="*/ 182 w 238"/>
                <a:gd name="T65" fmla="*/ 713 h 721"/>
                <a:gd name="T66" fmla="*/ 187 w 238"/>
                <a:gd name="T67" fmla="*/ 710 h 721"/>
                <a:gd name="T68" fmla="*/ 195 w 238"/>
                <a:gd name="T69" fmla="*/ 708 h 721"/>
                <a:gd name="T70" fmla="*/ 200 w 238"/>
                <a:gd name="T71" fmla="*/ 710 h 721"/>
                <a:gd name="T72" fmla="*/ 206 w 238"/>
                <a:gd name="T73" fmla="*/ 721 h 721"/>
                <a:gd name="T74" fmla="*/ 214 w 238"/>
                <a:gd name="T75" fmla="*/ 710 h 721"/>
                <a:gd name="T76" fmla="*/ 219 w 238"/>
                <a:gd name="T77" fmla="*/ 708 h 721"/>
                <a:gd name="T78" fmla="*/ 224 w 238"/>
                <a:gd name="T79" fmla="*/ 708 h 721"/>
                <a:gd name="T80" fmla="*/ 230 w 238"/>
                <a:gd name="T81" fmla="*/ 713 h 721"/>
                <a:gd name="T82" fmla="*/ 235 w 238"/>
                <a:gd name="T83" fmla="*/ 708 h 7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8" h="721">
                  <a:moveTo>
                    <a:pt x="0" y="638"/>
                  </a:moveTo>
                  <a:lnTo>
                    <a:pt x="3" y="630"/>
                  </a:lnTo>
                  <a:lnTo>
                    <a:pt x="3" y="641"/>
                  </a:lnTo>
                  <a:lnTo>
                    <a:pt x="5" y="633"/>
                  </a:lnTo>
                  <a:lnTo>
                    <a:pt x="5" y="641"/>
                  </a:lnTo>
                  <a:lnTo>
                    <a:pt x="8" y="636"/>
                  </a:lnTo>
                  <a:lnTo>
                    <a:pt x="11" y="641"/>
                  </a:lnTo>
                  <a:lnTo>
                    <a:pt x="11" y="628"/>
                  </a:lnTo>
                  <a:lnTo>
                    <a:pt x="13" y="641"/>
                  </a:lnTo>
                  <a:lnTo>
                    <a:pt x="16" y="633"/>
                  </a:lnTo>
                  <a:lnTo>
                    <a:pt x="16" y="636"/>
                  </a:lnTo>
                  <a:lnTo>
                    <a:pt x="19" y="633"/>
                  </a:lnTo>
                  <a:lnTo>
                    <a:pt x="21" y="630"/>
                  </a:lnTo>
                  <a:lnTo>
                    <a:pt x="24" y="636"/>
                  </a:lnTo>
                  <a:lnTo>
                    <a:pt x="24" y="628"/>
                  </a:lnTo>
                  <a:lnTo>
                    <a:pt x="27" y="636"/>
                  </a:lnTo>
                  <a:lnTo>
                    <a:pt x="29" y="633"/>
                  </a:lnTo>
                  <a:lnTo>
                    <a:pt x="32" y="638"/>
                  </a:lnTo>
                  <a:lnTo>
                    <a:pt x="35" y="625"/>
                  </a:lnTo>
                  <a:lnTo>
                    <a:pt x="37" y="622"/>
                  </a:lnTo>
                  <a:lnTo>
                    <a:pt x="37" y="630"/>
                  </a:lnTo>
                  <a:lnTo>
                    <a:pt x="40" y="622"/>
                  </a:lnTo>
                  <a:lnTo>
                    <a:pt x="43" y="633"/>
                  </a:lnTo>
                  <a:lnTo>
                    <a:pt x="43" y="620"/>
                  </a:lnTo>
                  <a:lnTo>
                    <a:pt x="45" y="622"/>
                  </a:lnTo>
                  <a:lnTo>
                    <a:pt x="48" y="617"/>
                  </a:lnTo>
                  <a:lnTo>
                    <a:pt x="48" y="625"/>
                  </a:lnTo>
                  <a:lnTo>
                    <a:pt x="51" y="628"/>
                  </a:lnTo>
                  <a:lnTo>
                    <a:pt x="51" y="620"/>
                  </a:lnTo>
                  <a:lnTo>
                    <a:pt x="53" y="620"/>
                  </a:lnTo>
                  <a:lnTo>
                    <a:pt x="56" y="620"/>
                  </a:lnTo>
                  <a:lnTo>
                    <a:pt x="56" y="625"/>
                  </a:lnTo>
                  <a:lnTo>
                    <a:pt x="59" y="622"/>
                  </a:lnTo>
                  <a:lnTo>
                    <a:pt x="61" y="620"/>
                  </a:lnTo>
                  <a:lnTo>
                    <a:pt x="64" y="625"/>
                  </a:lnTo>
                  <a:lnTo>
                    <a:pt x="64" y="628"/>
                  </a:lnTo>
                  <a:lnTo>
                    <a:pt x="67" y="625"/>
                  </a:lnTo>
                  <a:lnTo>
                    <a:pt x="69" y="625"/>
                  </a:lnTo>
                  <a:lnTo>
                    <a:pt x="69" y="630"/>
                  </a:lnTo>
                  <a:lnTo>
                    <a:pt x="72" y="628"/>
                  </a:lnTo>
                  <a:lnTo>
                    <a:pt x="75" y="620"/>
                  </a:lnTo>
                  <a:lnTo>
                    <a:pt x="75" y="625"/>
                  </a:lnTo>
                  <a:lnTo>
                    <a:pt x="77" y="622"/>
                  </a:lnTo>
                  <a:lnTo>
                    <a:pt x="77" y="620"/>
                  </a:lnTo>
                  <a:lnTo>
                    <a:pt x="80" y="614"/>
                  </a:lnTo>
                  <a:lnTo>
                    <a:pt x="83" y="617"/>
                  </a:lnTo>
                  <a:lnTo>
                    <a:pt x="83" y="606"/>
                  </a:lnTo>
                  <a:lnTo>
                    <a:pt x="85" y="614"/>
                  </a:lnTo>
                  <a:lnTo>
                    <a:pt x="88" y="609"/>
                  </a:lnTo>
                  <a:lnTo>
                    <a:pt x="88" y="604"/>
                  </a:lnTo>
                  <a:lnTo>
                    <a:pt x="91" y="593"/>
                  </a:lnTo>
                  <a:lnTo>
                    <a:pt x="91" y="596"/>
                  </a:lnTo>
                  <a:lnTo>
                    <a:pt x="94" y="604"/>
                  </a:lnTo>
                  <a:lnTo>
                    <a:pt x="96" y="598"/>
                  </a:lnTo>
                  <a:lnTo>
                    <a:pt x="96" y="604"/>
                  </a:lnTo>
                  <a:lnTo>
                    <a:pt x="99" y="612"/>
                  </a:lnTo>
                  <a:lnTo>
                    <a:pt x="102" y="620"/>
                  </a:lnTo>
                  <a:lnTo>
                    <a:pt x="104" y="620"/>
                  </a:lnTo>
                  <a:lnTo>
                    <a:pt x="107" y="633"/>
                  </a:lnTo>
                  <a:lnTo>
                    <a:pt x="107" y="641"/>
                  </a:lnTo>
                  <a:lnTo>
                    <a:pt x="110" y="641"/>
                  </a:lnTo>
                  <a:lnTo>
                    <a:pt x="110" y="649"/>
                  </a:lnTo>
                  <a:lnTo>
                    <a:pt x="112" y="657"/>
                  </a:lnTo>
                  <a:lnTo>
                    <a:pt x="115" y="662"/>
                  </a:lnTo>
                  <a:lnTo>
                    <a:pt x="115" y="665"/>
                  </a:lnTo>
                  <a:lnTo>
                    <a:pt x="118" y="670"/>
                  </a:lnTo>
                  <a:lnTo>
                    <a:pt x="120" y="681"/>
                  </a:lnTo>
                  <a:lnTo>
                    <a:pt x="120" y="678"/>
                  </a:lnTo>
                  <a:lnTo>
                    <a:pt x="123" y="670"/>
                  </a:lnTo>
                  <a:lnTo>
                    <a:pt x="123" y="668"/>
                  </a:lnTo>
                  <a:lnTo>
                    <a:pt x="126" y="652"/>
                  </a:lnTo>
                  <a:lnTo>
                    <a:pt x="128" y="550"/>
                  </a:lnTo>
                  <a:lnTo>
                    <a:pt x="128" y="288"/>
                  </a:lnTo>
                  <a:lnTo>
                    <a:pt x="131" y="0"/>
                  </a:lnTo>
                  <a:lnTo>
                    <a:pt x="134" y="184"/>
                  </a:lnTo>
                  <a:lnTo>
                    <a:pt x="134" y="529"/>
                  </a:lnTo>
                  <a:lnTo>
                    <a:pt x="136" y="644"/>
                  </a:lnTo>
                  <a:lnTo>
                    <a:pt x="136" y="678"/>
                  </a:lnTo>
                  <a:lnTo>
                    <a:pt x="139" y="692"/>
                  </a:lnTo>
                  <a:lnTo>
                    <a:pt x="142" y="697"/>
                  </a:lnTo>
                  <a:lnTo>
                    <a:pt x="142" y="700"/>
                  </a:lnTo>
                  <a:lnTo>
                    <a:pt x="144" y="702"/>
                  </a:lnTo>
                  <a:lnTo>
                    <a:pt x="147" y="702"/>
                  </a:lnTo>
                  <a:lnTo>
                    <a:pt x="147" y="708"/>
                  </a:lnTo>
                  <a:lnTo>
                    <a:pt x="150" y="713"/>
                  </a:lnTo>
                  <a:lnTo>
                    <a:pt x="152" y="708"/>
                  </a:lnTo>
                  <a:lnTo>
                    <a:pt x="155" y="710"/>
                  </a:lnTo>
                  <a:lnTo>
                    <a:pt x="158" y="708"/>
                  </a:lnTo>
                  <a:lnTo>
                    <a:pt x="160" y="719"/>
                  </a:lnTo>
                  <a:lnTo>
                    <a:pt x="163" y="716"/>
                  </a:lnTo>
                  <a:lnTo>
                    <a:pt x="166" y="705"/>
                  </a:lnTo>
                  <a:lnTo>
                    <a:pt x="168" y="702"/>
                  </a:lnTo>
                  <a:lnTo>
                    <a:pt x="168" y="713"/>
                  </a:lnTo>
                  <a:lnTo>
                    <a:pt x="171" y="713"/>
                  </a:lnTo>
                  <a:lnTo>
                    <a:pt x="174" y="716"/>
                  </a:lnTo>
                  <a:lnTo>
                    <a:pt x="174" y="719"/>
                  </a:lnTo>
                  <a:lnTo>
                    <a:pt x="176" y="713"/>
                  </a:lnTo>
                  <a:lnTo>
                    <a:pt x="179" y="710"/>
                  </a:lnTo>
                  <a:lnTo>
                    <a:pt x="182" y="713"/>
                  </a:lnTo>
                  <a:lnTo>
                    <a:pt x="182" y="705"/>
                  </a:lnTo>
                  <a:lnTo>
                    <a:pt x="184" y="716"/>
                  </a:lnTo>
                  <a:lnTo>
                    <a:pt x="187" y="710"/>
                  </a:lnTo>
                  <a:lnTo>
                    <a:pt x="190" y="702"/>
                  </a:lnTo>
                  <a:lnTo>
                    <a:pt x="195" y="702"/>
                  </a:lnTo>
                  <a:lnTo>
                    <a:pt x="195" y="708"/>
                  </a:lnTo>
                  <a:lnTo>
                    <a:pt x="198" y="710"/>
                  </a:lnTo>
                  <a:lnTo>
                    <a:pt x="200" y="713"/>
                  </a:lnTo>
                  <a:lnTo>
                    <a:pt x="200" y="710"/>
                  </a:lnTo>
                  <a:lnTo>
                    <a:pt x="203" y="713"/>
                  </a:lnTo>
                  <a:lnTo>
                    <a:pt x="206" y="710"/>
                  </a:lnTo>
                  <a:lnTo>
                    <a:pt x="206" y="721"/>
                  </a:lnTo>
                  <a:lnTo>
                    <a:pt x="208" y="716"/>
                  </a:lnTo>
                  <a:lnTo>
                    <a:pt x="211" y="716"/>
                  </a:lnTo>
                  <a:lnTo>
                    <a:pt x="214" y="710"/>
                  </a:lnTo>
                  <a:lnTo>
                    <a:pt x="216" y="716"/>
                  </a:lnTo>
                  <a:lnTo>
                    <a:pt x="219" y="713"/>
                  </a:lnTo>
                  <a:lnTo>
                    <a:pt x="219" y="708"/>
                  </a:lnTo>
                  <a:lnTo>
                    <a:pt x="222" y="710"/>
                  </a:lnTo>
                  <a:lnTo>
                    <a:pt x="222" y="716"/>
                  </a:lnTo>
                  <a:lnTo>
                    <a:pt x="224" y="708"/>
                  </a:lnTo>
                  <a:lnTo>
                    <a:pt x="227" y="716"/>
                  </a:lnTo>
                  <a:lnTo>
                    <a:pt x="227" y="710"/>
                  </a:lnTo>
                  <a:lnTo>
                    <a:pt x="230" y="713"/>
                  </a:lnTo>
                  <a:lnTo>
                    <a:pt x="232" y="719"/>
                  </a:lnTo>
                  <a:lnTo>
                    <a:pt x="232" y="716"/>
                  </a:lnTo>
                  <a:lnTo>
                    <a:pt x="235" y="708"/>
                  </a:lnTo>
                  <a:lnTo>
                    <a:pt x="235" y="716"/>
                  </a:lnTo>
                  <a:lnTo>
                    <a:pt x="238" y="71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9" name="Freeform 97">
              <a:extLst>
                <a:ext uri="{FF2B5EF4-FFF2-40B4-BE49-F238E27FC236}">
                  <a16:creationId xmlns:a16="http://schemas.microsoft.com/office/drawing/2014/main" id="{89A64597-4AB9-51C2-52A9-DEC9721B8D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4" y="2264"/>
              <a:ext cx="243" cy="94"/>
            </a:xfrm>
            <a:custGeom>
              <a:avLst/>
              <a:gdLst>
                <a:gd name="T0" fmla="*/ 5 w 243"/>
                <a:gd name="T1" fmla="*/ 56 h 94"/>
                <a:gd name="T2" fmla="*/ 10 w 243"/>
                <a:gd name="T3" fmla="*/ 51 h 94"/>
                <a:gd name="T4" fmla="*/ 16 w 243"/>
                <a:gd name="T5" fmla="*/ 53 h 94"/>
                <a:gd name="T6" fmla="*/ 21 w 243"/>
                <a:gd name="T7" fmla="*/ 53 h 94"/>
                <a:gd name="T8" fmla="*/ 27 w 243"/>
                <a:gd name="T9" fmla="*/ 51 h 94"/>
                <a:gd name="T10" fmla="*/ 32 w 243"/>
                <a:gd name="T11" fmla="*/ 51 h 94"/>
                <a:gd name="T12" fmla="*/ 37 w 243"/>
                <a:gd name="T13" fmla="*/ 56 h 94"/>
                <a:gd name="T14" fmla="*/ 43 w 243"/>
                <a:gd name="T15" fmla="*/ 51 h 94"/>
                <a:gd name="T16" fmla="*/ 48 w 243"/>
                <a:gd name="T17" fmla="*/ 53 h 94"/>
                <a:gd name="T18" fmla="*/ 56 w 243"/>
                <a:gd name="T19" fmla="*/ 53 h 94"/>
                <a:gd name="T20" fmla="*/ 61 w 243"/>
                <a:gd name="T21" fmla="*/ 59 h 94"/>
                <a:gd name="T22" fmla="*/ 67 w 243"/>
                <a:gd name="T23" fmla="*/ 53 h 94"/>
                <a:gd name="T24" fmla="*/ 75 w 243"/>
                <a:gd name="T25" fmla="*/ 51 h 94"/>
                <a:gd name="T26" fmla="*/ 80 w 243"/>
                <a:gd name="T27" fmla="*/ 53 h 94"/>
                <a:gd name="T28" fmla="*/ 85 w 243"/>
                <a:gd name="T29" fmla="*/ 59 h 94"/>
                <a:gd name="T30" fmla="*/ 91 w 243"/>
                <a:gd name="T31" fmla="*/ 62 h 94"/>
                <a:gd name="T32" fmla="*/ 99 w 243"/>
                <a:gd name="T33" fmla="*/ 62 h 94"/>
                <a:gd name="T34" fmla="*/ 101 w 243"/>
                <a:gd name="T35" fmla="*/ 62 h 94"/>
                <a:gd name="T36" fmla="*/ 109 w 243"/>
                <a:gd name="T37" fmla="*/ 59 h 94"/>
                <a:gd name="T38" fmla="*/ 115 w 243"/>
                <a:gd name="T39" fmla="*/ 3 h 94"/>
                <a:gd name="T40" fmla="*/ 120 w 243"/>
                <a:gd name="T41" fmla="*/ 62 h 94"/>
                <a:gd name="T42" fmla="*/ 128 w 243"/>
                <a:gd name="T43" fmla="*/ 67 h 94"/>
                <a:gd name="T44" fmla="*/ 131 w 243"/>
                <a:gd name="T45" fmla="*/ 67 h 94"/>
                <a:gd name="T46" fmla="*/ 136 w 243"/>
                <a:gd name="T47" fmla="*/ 75 h 94"/>
                <a:gd name="T48" fmla="*/ 141 w 243"/>
                <a:gd name="T49" fmla="*/ 70 h 94"/>
                <a:gd name="T50" fmla="*/ 147 w 243"/>
                <a:gd name="T51" fmla="*/ 62 h 94"/>
                <a:gd name="T52" fmla="*/ 152 w 243"/>
                <a:gd name="T53" fmla="*/ 75 h 94"/>
                <a:gd name="T54" fmla="*/ 160 w 243"/>
                <a:gd name="T55" fmla="*/ 67 h 94"/>
                <a:gd name="T56" fmla="*/ 165 w 243"/>
                <a:gd name="T57" fmla="*/ 72 h 94"/>
                <a:gd name="T58" fmla="*/ 171 w 243"/>
                <a:gd name="T59" fmla="*/ 75 h 94"/>
                <a:gd name="T60" fmla="*/ 179 w 243"/>
                <a:gd name="T61" fmla="*/ 72 h 94"/>
                <a:gd name="T62" fmla="*/ 181 w 243"/>
                <a:gd name="T63" fmla="*/ 75 h 94"/>
                <a:gd name="T64" fmla="*/ 187 w 243"/>
                <a:gd name="T65" fmla="*/ 78 h 94"/>
                <a:gd name="T66" fmla="*/ 192 w 243"/>
                <a:gd name="T67" fmla="*/ 72 h 94"/>
                <a:gd name="T68" fmla="*/ 198 w 243"/>
                <a:gd name="T69" fmla="*/ 83 h 94"/>
                <a:gd name="T70" fmla="*/ 203 w 243"/>
                <a:gd name="T71" fmla="*/ 80 h 94"/>
                <a:gd name="T72" fmla="*/ 208 w 243"/>
                <a:gd name="T73" fmla="*/ 80 h 94"/>
                <a:gd name="T74" fmla="*/ 214 w 243"/>
                <a:gd name="T75" fmla="*/ 75 h 94"/>
                <a:gd name="T76" fmla="*/ 219 w 243"/>
                <a:gd name="T77" fmla="*/ 80 h 94"/>
                <a:gd name="T78" fmla="*/ 224 w 243"/>
                <a:gd name="T79" fmla="*/ 83 h 94"/>
                <a:gd name="T80" fmla="*/ 232 w 243"/>
                <a:gd name="T81" fmla="*/ 88 h 94"/>
                <a:gd name="T82" fmla="*/ 238 w 243"/>
                <a:gd name="T83" fmla="*/ 9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3" h="94">
                  <a:moveTo>
                    <a:pt x="0" y="53"/>
                  </a:moveTo>
                  <a:lnTo>
                    <a:pt x="2" y="51"/>
                  </a:lnTo>
                  <a:lnTo>
                    <a:pt x="5" y="56"/>
                  </a:lnTo>
                  <a:lnTo>
                    <a:pt x="8" y="59"/>
                  </a:lnTo>
                  <a:lnTo>
                    <a:pt x="8" y="53"/>
                  </a:lnTo>
                  <a:lnTo>
                    <a:pt x="10" y="51"/>
                  </a:lnTo>
                  <a:lnTo>
                    <a:pt x="10" y="53"/>
                  </a:lnTo>
                  <a:lnTo>
                    <a:pt x="13" y="51"/>
                  </a:lnTo>
                  <a:lnTo>
                    <a:pt x="16" y="53"/>
                  </a:lnTo>
                  <a:lnTo>
                    <a:pt x="16" y="56"/>
                  </a:lnTo>
                  <a:lnTo>
                    <a:pt x="18" y="53"/>
                  </a:lnTo>
                  <a:lnTo>
                    <a:pt x="21" y="53"/>
                  </a:lnTo>
                  <a:lnTo>
                    <a:pt x="21" y="59"/>
                  </a:lnTo>
                  <a:lnTo>
                    <a:pt x="24" y="59"/>
                  </a:lnTo>
                  <a:lnTo>
                    <a:pt x="27" y="51"/>
                  </a:lnTo>
                  <a:lnTo>
                    <a:pt x="29" y="59"/>
                  </a:lnTo>
                  <a:lnTo>
                    <a:pt x="29" y="56"/>
                  </a:lnTo>
                  <a:lnTo>
                    <a:pt x="32" y="51"/>
                  </a:lnTo>
                  <a:lnTo>
                    <a:pt x="35" y="51"/>
                  </a:lnTo>
                  <a:lnTo>
                    <a:pt x="35" y="56"/>
                  </a:lnTo>
                  <a:lnTo>
                    <a:pt x="37" y="56"/>
                  </a:lnTo>
                  <a:lnTo>
                    <a:pt x="40" y="59"/>
                  </a:lnTo>
                  <a:lnTo>
                    <a:pt x="40" y="56"/>
                  </a:lnTo>
                  <a:lnTo>
                    <a:pt x="43" y="51"/>
                  </a:lnTo>
                  <a:lnTo>
                    <a:pt x="45" y="51"/>
                  </a:lnTo>
                  <a:lnTo>
                    <a:pt x="48" y="59"/>
                  </a:lnTo>
                  <a:lnTo>
                    <a:pt x="48" y="53"/>
                  </a:lnTo>
                  <a:lnTo>
                    <a:pt x="51" y="59"/>
                  </a:lnTo>
                  <a:lnTo>
                    <a:pt x="53" y="56"/>
                  </a:lnTo>
                  <a:lnTo>
                    <a:pt x="56" y="53"/>
                  </a:lnTo>
                  <a:lnTo>
                    <a:pt x="59" y="53"/>
                  </a:lnTo>
                  <a:lnTo>
                    <a:pt x="61" y="56"/>
                  </a:lnTo>
                  <a:lnTo>
                    <a:pt x="61" y="59"/>
                  </a:lnTo>
                  <a:lnTo>
                    <a:pt x="64" y="53"/>
                  </a:lnTo>
                  <a:lnTo>
                    <a:pt x="67" y="56"/>
                  </a:lnTo>
                  <a:lnTo>
                    <a:pt x="67" y="53"/>
                  </a:lnTo>
                  <a:lnTo>
                    <a:pt x="72" y="51"/>
                  </a:lnTo>
                  <a:lnTo>
                    <a:pt x="72" y="51"/>
                  </a:lnTo>
                  <a:lnTo>
                    <a:pt x="75" y="51"/>
                  </a:lnTo>
                  <a:lnTo>
                    <a:pt x="75" y="59"/>
                  </a:lnTo>
                  <a:lnTo>
                    <a:pt x="77" y="51"/>
                  </a:lnTo>
                  <a:lnTo>
                    <a:pt x="80" y="53"/>
                  </a:lnTo>
                  <a:lnTo>
                    <a:pt x="80" y="51"/>
                  </a:lnTo>
                  <a:lnTo>
                    <a:pt x="83" y="59"/>
                  </a:lnTo>
                  <a:lnTo>
                    <a:pt x="85" y="59"/>
                  </a:lnTo>
                  <a:lnTo>
                    <a:pt x="88" y="62"/>
                  </a:lnTo>
                  <a:lnTo>
                    <a:pt x="88" y="48"/>
                  </a:lnTo>
                  <a:lnTo>
                    <a:pt x="91" y="62"/>
                  </a:lnTo>
                  <a:lnTo>
                    <a:pt x="93" y="59"/>
                  </a:lnTo>
                  <a:lnTo>
                    <a:pt x="93" y="64"/>
                  </a:lnTo>
                  <a:lnTo>
                    <a:pt x="99" y="62"/>
                  </a:lnTo>
                  <a:lnTo>
                    <a:pt x="96" y="62"/>
                  </a:lnTo>
                  <a:lnTo>
                    <a:pt x="99" y="62"/>
                  </a:lnTo>
                  <a:lnTo>
                    <a:pt x="101" y="62"/>
                  </a:lnTo>
                  <a:lnTo>
                    <a:pt x="104" y="62"/>
                  </a:lnTo>
                  <a:lnTo>
                    <a:pt x="107" y="62"/>
                  </a:lnTo>
                  <a:lnTo>
                    <a:pt x="109" y="59"/>
                  </a:lnTo>
                  <a:lnTo>
                    <a:pt x="112" y="51"/>
                  </a:lnTo>
                  <a:lnTo>
                    <a:pt x="112" y="35"/>
                  </a:lnTo>
                  <a:lnTo>
                    <a:pt x="115" y="3"/>
                  </a:lnTo>
                  <a:lnTo>
                    <a:pt x="115" y="0"/>
                  </a:lnTo>
                  <a:lnTo>
                    <a:pt x="117" y="37"/>
                  </a:lnTo>
                  <a:lnTo>
                    <a:pt x="120" y="62"/>
                  </a:lnTo>
                  <a:lnTo>
                    <a:pt x="120" y="67"/>
                  </a:lnTo>
                  <a:lnTo>
                    <a:pt x="123" y="64"/>
                  </a:lnTo>
                  <a:lnTo>
                    <a:pt x="128" y="67"/>
                  </a:lnTo>
                  <a:lnTo>
                    <a:pt x="125" y="67"/>
                  </a:lnTo>
                  <a:lnTo>
                    <a:pt x="128" y="70"/>
                  </a:lnTo>
                  <a:lnTo>
                    <a:pt x="131" y="67"/>
                  </a:lnTo>
                  <a:lnTo>
                    <a:pt x="133" y="67"/>
                  </a:lnTo>
                  <a:lnTo>
                    <a:pt x="133" y="62"/>
                  </a:lnTo>
                  <a:lnTo>
                    <a:pt x="136" y="75"/>
                  </a:lnTo>
                  <a:lnTo>
                    <a:pt x="139" y="64"/>
                  </a:lnTo>
                  <a:lnTo>
                    <a:pt x="139" y="70"/>
                  </a:lnTo>
                  <a:lnTo>
                    <a:pt x="141" y="70"/>
                  </a:lnTo>
                  <a:lnTo>
                    <a:pt x="144" y="72"/>
                  </a:lnTo>
                  <a:lnTo>
                    <a:pt x="147" y="72"/>
                  </a:lnTo>
                  <a:lnTo>
                    <a:pt x="147" y="62"/>
                  </a:lnTo>
                  <a:lnTo>
                    <a:pt x="149" y="70"/>
                  </a:lnTo>
                  <a:lnTo>
                    <a:pt x="152" y="72"/>
                  </a:lnTo>
                  <a:lnTo>
                    <a:pt x="152" y="75"/>
                  </a:lnTo>
                  <a:lnTo>
                    <a:pt x="155" y="72"/>
                  </a:lnTo>
                  <a:lnTo>
                    <a:pt x="157" y="70"/>
                  </a:lnTo>
                  <a:lnTo>
                    <a:pt x="160" y="67"/>
                  </a:lnTo>
                  <a:lnTo>
                    <a:pt x="160" y="78"/>
                  </a:lnTo>
                  <a:lnTo>
                    <a:pt x="163" y="70"/>
                  </a:lnTo>
                  <a:lnTo>
                    <a:pt x="165" y="72"/>
                  </a:lnTo>
                  <a:lnTo>
                    <a:pt x="165" y="70"/>
                  </a:lnTo>
                  <a:lnTo>
                    <a:pt x="168" y="72"/>
                  </a:lnTo>
                  <a:lnTo>
                    <a:pt x="171" y="75"/>
                  </a:lnTo>
                  <a:lnTo>
                    <a:pt x="173" y="75"/>
                  </a:lnTo>
                  <a:lnTo>
                    <a:pt x="176" y="78"/>
                  </a:lnTo>
                  <a:lnTo>
                    <a:pt x="179" y="72"/>
                  </a:lnTo>
                  <a:lnTo>
                    <a:pt x="179" y="70"/>
                  </a:lnTo>
                  <a:lnTo>
                    <a:pt x="184" y="75"/>
                  </a:lnTo>
                  <a:lnTo>
                    <a:pt x="181" y="75"/>
                  </a:lnTo>
                  <a:lnTo>
                    <a:pt x="184" y="75"/>
                  </a:lnTo>
                  <a:lnTo>
                    <a:pt x="187" y="80"/>
                  </a:lnTo>
                  <a:lnTo>
                    <a:pt x="187" y="78"/>
                  </a:lnTo>
                  <a:lnTo>
                    <a:pt x="189" y="80"/>
                  </a:lnTo>
                  <a:lnTo>
                    <a:pt x="192" y="75"/>
                  </a:lnTo>
                  <a:lnTo>
                    <a:pt x="192" y="72"/>
                  </a:lnTo>
                  <a:lnTo>
                    <a:pt x="195" y="78"/>
                  </a:lnTo>
                  <a:lnTo>
                    <a:pt x="198" y="75"/>
                  </a:lnTo>
                  <a:lnTo>
                    <a:pt x="198" y="83"/>
                  </a:lnTo>
                  <a:lnTo>
                    <a:pt x="200" y="75"/>
                  </a:lnTo>
                  <a:lnTo>
                    <a:pt x="200" y="72"/>
                  </a:lnTo>
                  <a:lnTo>
                    <a:pt x="203" y="80"/>
                  </a:lnTo>
                  <a:lnTo>
                    <a:pt x="206" y="75"/>
                  </a:lnTo>
                  <a:lnTo>
                    <a:pt x="206" y="83"/>
                  </a:lnTo>
                  <a:lnTo>
                    <a:pt x="208" y="80"/>
                  </a:lnTo>
                  <a:lnTo>
                    <a:pt x="211" y="78"/>
                  </a:lnTo>
                  <a:lnTo>
                    <a:pt x="214" y="83"/>
                  </a:lnTo>
                  <a:lnTo>
                    <a:pt x="214" y="75"/>
                  </a:lnTo>
                  <a:lnTo>
                    <a:pt x="216" y="83"/>
                  </a:lnTo>
                  <a:lnTo>
                    <a:pt x="222" y="80"/>
                  </a:lnTo>
                  <a:lnTo>
                    <a:pt x="219" y="80"/>
                  </a:lnTo>
                  <a:lnTo>
                    <a:pt x="222" y="80"/>
                  </a:lnTo>
                  <a:lnTo>
                    <a:pt x="224" y="78"/>
                  </a:lnTo>
                  <a:lnTo>
                    <a:pt x="224" y="83"/>
                  </a:lnTo>
                  <a:lnTo>
                    <a:pt x="227" y="80"/>
                  </a:lnTo>
                  <a:lnTo>
                    <a:pt x="230" y="91"/>
                  </a:lnTo>
                  <a:lnTo>
                    <a:pt x="232" y="88"/>
                  </a:lnTo>
                  <a:lnTo>
                    <a:pt x="232" y="86"/>
                  </a:lnTo>
                  <a:lnTo>
                    <a:pt x="235" y="83"/>
                  </a:lnTo>
                  <a:lnTo>
                    <a:pt x="238" y="91"/>
                  </a:lnTo>
                  <a:lnTo>
                    <a:pt x="238" y="94"/>
                  </a:lnTo>
                  <a:lnTo>
                    <a:pt x="243" y="91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0" name="Freeform 98">
              <a:extLst>
                <a:ext uri="{FF2B5EF4-FFF2-40B4-BE49-F238E27FC236}">
                  <a16:creationId xmlns:a16="http://schemas.microsoft.com/office/drawing/2014/main" id="{5CC0FD3B-EA88-7D23-0B46-014F268B9B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1914"/>
              <a:ext cx="278" cy="593"/>
            </a:xfrm>
            <a:custGeom>
              <a:avLst/>
              <a:gdLst>
                <a:gd name="T0" fmla="*/ 3 w 278"/>
                <a:gd name="T1" fmla="*/ 441 h 593"/>
                <a:gd name="T2" fmla="*/ 11 w 278"/>
                <a:gd name="T3" fmla="*/ 441 h 593"/>
                <a:gd name="T4" fmla="*/ 19 w 278"/>
                <a:gd name="T5" fmla="*/ 430 h 593"/>
                <a:gd name="T6" fmla="*/ 24 w 278"/>
                <a:gd name="T7" fmla="*/ 436 h 593"/>
                <a:gd name="T8" fmla="*/ 27 w 278"/>
                <a:gd name="T9" fmla="*/ 433 h 593"/>
                <a:gd name="T10" fmla="*/ 32 w 278"/>
                <a:gd name="T11" fmla="*/ 446 h 593"/>
                <a:gd name="T12" fmla="*/ 38 w 278"/>
                <a:gd name="T13" fmla="*/ 470 h 593"/>
                <a:gd name="T14" fmla="*/ 43 w 278"/>
                <a:gd name="T15" fmla="*/ 494 h 593"/>
                <a:gd name="T16" fmla="*/ 48 w 278"/>
                <a:gd name="T17" fmla="*/ 516 h 593"/>
                <a:gd name="T18" fmla="*/ 54 w 278"/>
                <a:gd name="T19" fmla="*/ 532 h 593"/>
                <a:gd name="T20" fmla="*/ 59 w 278"/>
                <a:gd name="T21" fmla="*/ 508 h 593"/>
                <a:gd name="T22" fmla="*/ 64 w 278"/>
                <a:gd name="T23" fmla="*/ 347 h 593"/>
                <a:gd name="T24" fmla="*/ 70 w 278"/>
                <a:gd name="T25" fmla="*/ 46 h 593"/>
                <a:gd name="T26" fmla="*/ 72 w 278"/>
                <a:gd name="T27" fmla="*/ 550 h 593"/>
                <a:gd name="T28" fmla="*/ 78 w 278"/>
                <a:gd name="T29" fmla="*/ 577 h 593"/>
                <a:gd name="T30" fmla="*/ 83 w 278"/>
                <a:gd name="T31" fmla="*/ 588 h 593"/>
                <a:gd name="T32" fmla="*/ 91 w 278"/>
                <a:gd name="T33" fmla="*/ 593 h 593"/>
                <a:gd name="T34" fmla="*/ 96 w 278"/>
                <a:gd name="T35" fmla="*/ 591 h 593"/>
                <a:gd name="T36" fmla="*/ 104 w 278"/>
                <a:gd name="T37" fmla="*/ 593 h 593"/>
                <a:gd name="T38" fmla="*/ 112 w 278"/>
                <a:gd name="T39" fmla="*/ 593 h 593"/>
                <a:gd name="T40" fmla="*/ 120 w 278"/>
                <a:gd name="T41" fmla="*/ 591 h 593"/>
                <a:gd name="T42" fmla="*/ 129 w 278"/>
                <a:gd name="T43" fmla="*/ 591 h 593"/>
                <a:gd name="T44" fmla="*/ 134 w 278"/>
                <a:gd name="T45" fmla="*/ 591 h 593"/>
                <a:gd name="T46" fmla="*/ 142 w 278"/>
                <a:gd name="T47" fmla="*/ 593 h 593"/>
                <a:gd name="T48" fmla="*/ 147 w 278"/>
                <a:gd name="T49" fmla="*/ 593 h 593"/>
                <a:gd name="T50" fmla="*/ 155 w 278"/>
                <a:gd name="T51" fmla="*/ 588 h 593"/>
                <a:gd name="T52" fmla="*/ 163 w 278"/>
                <a:gd name="T53" fmla="*/ 591 h 593"/>
                <a:gd name="T54" fmla="*/ 174 w 278"/>
                <a:gd name="T55" fmla="*/ 593 h 593"/>
                <a:gd name="T56" fmla="*/ 179 w 278"/>
                <a:gd name="T57" fmla="*/ 593 h 593"/>
                <a:gd name="T58" fmla="*/ 185 w 278"/>
                <a:gd name="T59" fmla="*/ 591 h 593"/>
                <a:gd name="T60" fmla="*/ 193 w 278"/>
                <a:gd name="T61" fmla="*/ 593 h 593"/>
                <a:gd name="T62" fmla="*/ 201 w 278"/>
                <a:gd name="T63" fmla="*/ 593 h 593"/>
                <a:gd name="T64" fmla="*/ 209 w 278"/>
                <a:gd name="T65" fmla="*/ 593 h 593"/>
                <a:gd name="T66" fmla="*/ 217 w 278"/>
                <a:gd name="T67" fmla="*/ 593 h 593"/>
                <a:gd name="T68" fmla="*/ 222 w 278"/>
                <a:gd name="T69" fmla="*/ 593 h 593"/>
                <a:gd name="T70" fmla="*/ 230 w 278"/>
                <a:gd name="T71" fmla="*/ 593 h 593"/>
                <a:gd name="T72" fmla="*/ 238 w 278"/>
                <a:gd name="T73" fmla="*/ 593 h 593"/>
                <a:gd name="T74" fmla="*/ 246 w 278"/>
                <a:gd name="T75" fmla="*/ 593 h 593"/>
                <a:gd name="T76" fmla="*/ 254 w 278"/>
                <a:gd name="T77" fmla="*/ 593 h 593"/>
                <a:gd name="T78" fmla="*/ 262 w 278"/>
                <a:gd name="T79" fmla="*/ 588 h 593"/>
                <a:gd name="T80" fmla="*/ 270 w 278"/>
                <a:gd name="T81" fmla="*/ 593 h 593"/>
                <a:gd name="T82" fmla="*/ 273 w 278"/>
                <a:gd name="T83" fmla="*/ 593 h 5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78" h="593">
                  <a:moveTo>
                    <a:pt x="3" y="441"/>
                  </a:moveTo>
                  <a:lnTo>
                    <a:pt x="0" y="441"/>
                  </a:lnTo>
                  <a:lnTo>
                    <a:pt x="3" y="441"/>
                  </a:lnTo>
                  <a:lnTo>
                    <a:pt x="6" y="441"/>
                  </a:lnTo>
                  <a:lnTo>
                    <a:pt x="8" y="441"/>
                  </a:lnTo>
                  <a:lnTo>
                    <a:pt x="11" y="441"/>
                  </a:lnTo>
                  <a:lnTo>
                    <a:pt x="14" y="436"/>
                  </a:lnTo>
                  <a:lnTo>
                    <a:pt x="16" y="441"/>
                  </a:lnTo>
                  <a:lnTo>
                    <a:pt x="19" y="430"/>
                  </a:lnTo>
                  <a:lnTo>
                    <a:pt x="19" y="438"/>
                  </a:lnTo>
                  <a:lnTo>
                    <a:pt x="22" y="438"/>
                  </a:lnTo>
                  <a:lnTo>
                    <a:pt x="24" y="436"/>
                  </a:lnTo>
                  <a:lnTo>
                    <a:pt x="24" y="428"/>
                  </a:lnTo>
                  <a:lnTo>
                    <a:pt x="27" y="438"/>
                  </a:lnTo>
                  <a:lnTo>
                    <a:pt x="27" y="433"/>
                  </a:lnTo>
                  <a:lnTo>
                    <a:pt x="30" y="436"/>
                  </a:lnTo>
                  <a:lnTo>
                    <a:pt x="32" y="444"/>
                  </a:lnTo>
                  <a:lnTo>
                    <a:pt x="32" y="446"/>
                  </a:lnTo>
                  <a:lnTo>
                    <a:pt x="35" y="452"/>
                  </a:lnTo>
                  <a:lnTo>
                    <a:pt x="38" y="454"/>
                  </a:lnTo>
                  <a:lnTo>
                    <a:pt x="38" y="470"/>
                  </a:lnTo>
                  <a:lnTo>
                    <a:pt x="40" y="484"/>
                  </a:lnTo>
                  <a:lnTo>
                    <a:pt x="43" y="486"/>
                  </a:lnTo>
                  <a:lnTo>
                    <a:pt x="43" y="494"/>
                  </a:lnTo>
                  <a:lnTo>
                    <a:pt x="46" y="508"/>
                  </a:lnTo>
                  <a:lnTo>
                    <a:pt x="46" y="513"/>
                  </a:lnTo>
                  <a:lnTo>
                    <a:pt x="48" y="516"/>
                  </a:lnTo>
                  <a:lnTo>
                    <a:pt x="51" y="521"/>
                  </a:lnTo>
                  <a:lnTo>
                    <a:pt x="51" y="529"/>
                  </a:lnTo>
                  <a:lnTo>
                    <a:pt x="54" y="532"/>
                  </a:lnTo>
                  <a:lnTo>
                    <a:pt x="56" y="529"/>
                  </a:lnTo>
                  <a:lnTo>
                    <a:pt x="56" y="526"/>
                  </a:lnTo>
                  <a:lnTo>
                    <a:pt x="59" y="508"/>
                  </a:lnTo>
                  <a:lnTo>
                    <a:pt x="59" y="468"/>
                  </a:lnTo>
                  <a:lnTo>
                    <a:pt x="62" y="425"/>
                  </a:lnTo>
                  <a:lnTo>
                    <a:pt x="64" y="347"/>
                  </a:lnTo>
                  <a:lnTo>
                    <a:pt x="64" y="126"/>
                  </a:lnTo>
                  <a:lnTo>
                    <a:pt x="67" y="0"/>
                  </a:lnTo>
                  <a:lnTo>
                    <a:pt x="70" y="46"/>
                  </a:lnTo>
                  <a:lnTo>
                    <a:pt x="70" y="257"/>
                  </a:lnTo>
                  <a:lnTo>
                    <a:pt x="72" y="489"/>
                  </a:lnTo>
                  <a:lnTo>
                    <a:pt x="72" y="550"/>
                  </a:lnTo>
                  <a:lnTo>
                    <a:pt x="75" y="566"/>
                  </a:lnTo>
                  <a:lnTo>
                    <a:pt x="78" y="572"/>
                  </a:lnTo>
                  <a:lnTo>
                    <a:pt x="78" y="577"/>
                  </a:lnTo>
                  <a:lnTo>
                    <a:pt x="80" y="582"/>
                  </a:lnTo>
                  <a:lnTo>
                    <a:pt x="83" y="585"/>
                  </a:lnTo>
                  <a:lnTo>
                    <a:pt x="83" y="588"/>
                  </a:lnTo>
                  <a:lnTo>
                    <a:pt x="86" y="591"/>
                  </a:lnTo>
                  <a:lnTo>
                    <a:pt x="88" y="591"/>
                  </a:lnTo>
                  <a:lnTo>
                    <a:pt x="91" y="593"/>
                  </a:lnTo>
                  <a:lnTo>
                    <a:pt x="94" y="591"/>
                  </a:lnTo>
                  <a:lnTo>
                    <a:pt x="96" y="593"/>
                  </a:lnTo>
                  <a:lnTo>
                    <a:pt x="96" y="591"/>
                  </a:lnTo>
                  <a:lnTo>
                    <a:pt x="99" y="593"/>
                  </a:lnTo>
                  <a:lnTo>
                    <a:pt x="102" y="593"/>
                  </a:lnTo>
                  <a:lnTo>
                    <a:pt x="104" y="593"/>
                  </a:lnTo>
                  <a:lnTo>
                    <a:pt x="107" y="593"/>
                  </a:lnTo>
                  <a:lnTo>
                    <a:pt x="110" y="593"/>
                  </a:lnTo>
                  <a:lnTo>
                    <a:pt x="112" y="593"/>
                  </a:lnTo>
                  <a:lnTo>
                    <a:pt x="115" y="593"/>
                  </a:lnTo>
                  <a:lnTo>
                    <a:pt x="118" y="593"/>
                  </a:lnTo>
                  <a:lnTo>
                    <a:pt x="120" y="591"/>
                  </a:lnTo>
                  <a:lnTo>
                    <a:pt x="123" y="591"/>
                  </a:lnTo>
                  <a:lnTo>
                    <a:pt x="126" y="593"/>
                  </a:lnTo>
                  <a:lnTo>
                    <a:pt x="129" y="591"/>
                  </a:lnTo>
                  <a:lnTo>
                    <a:pt x="129" y="593"/>
                  </a:lnTo>
                  <a:lnTo>
                    <a:pt x="131" y="591"/>
                  </a:lnTo>
                  <a:lnTo>
                    <a:pt x="134" y="591"/>
                  </a:lnTo>
                  <a:lnTo>
                    <a:pt x="137" y="593"/>
                  </a:lnTo>
                  <a:lnTo>
                    <a:pt x="139" y="591"/>
                  </a:lnTo>
                  <a:lnTo>
                    <a:pt x="142" y="593"/>
                  </a:lnTo>
                  <a:lnTo>
                    <a:pt x="142" y="591"/>
                  </a:lnTo>
                  <a:lnTo>
                    <a:pt x="145" y="593"/>
                  </a:lnTo>
                  <a:lnTo>
                    <a:pt x="147" y="593"/>
                  </a:lnTo>
                  <a:lnTo>
                    <a:pt x="150" y="591"/>
                  </a:lnTo>
                  <a:lnTo>
                    <a:pt x="153" y="591"/>
                  </a:lnTo>
                  <a:lnTo>
                    <a:pt x="155" y="588"/>
                  </a:lnTo>
                  <a:lnTo>
                    <a:pt x="158" y="591"/>
                  </a:lnTo>
                  <a:lnTo>
                    <a:pt x="161" y="591"/>
                  </a:lnTo>
                  <a:lnTo>
                    <a:pt x="163" y="591"/>
                  </a:lnTo>
                  <a:lnTo>
                    <a:pt x="166" y="591"/>
                  </a:lnTo>
                  <a:lnTo>
                    <a:pt x="169" y="593"/>
                  </a:lnTo>
                  <a:lnTo>
                    <a:pt x="174" y="593"/>
                  </a:lnTo>
                  <a:lnTo>
                    <a:pt x="174" y="593"/>
                  </a:lnTo>
                  <a:lnTo>
                    <a:pt x="177" y="593"/>
                  </a:lnTo>
                  <a:lnTo>
                    <a:pt x="179" y="593"/>
                  </a:lnTo>
                  <a:lnTo>
                    <a:pt x="182" y="591"/>
                  </a:lnTo>
                  <a:lnTo>
                    <a:pt x="182" y="593"/>
                  </a:lnTo>
                  <a:lnTo>
                    <a:pt x="185" y="591"/>
                  </a:lnTo>
                  <a:lnTo>
                    <a:pt x="187" y="593"/>
                  </a:lnTo>
                  <a:lnTo>
                    <a:pt x="190" y="593"/>
                  </a:lnTo>
                  <a:lnTo>
                    <a:pt x="193" y="593"/>
                  </a:lnTo>
                  <a:lnTo>
                    <a:pt x="195" y="593"/>
                  </a:lnTo>
                  <a:lnTo>
                    <a:pt x="198" y="593"/>
                  </a:lnTo>
                  <a:lnTo>
                    <a:pt x="201" y="593"/>
                  </a:lnTo>
                  <a:lnTo>
                    <a:pt x="203" y="593"/>
                  </a:lnTo>
                  <a:lnTo>
                    <a:pt x="206" y="593"/>
                  </a:lnTo>
                  <a:lnTo>
                    <a:pt x="209" y="593"/>
                  </a:lnTo>
                  <a:lnTo>
                    <a:pt x="211" y="593"/>
                  </a:lnTo>
                  <a:lnTo>
                    <a:pt x="214" y="591"/>
                  </a:lnTo>
                  <a:lnTo>
                    <a:pt x="217" y="593"/>
                  </a:lnTo>
                  <a:lnTo>
                    <a:pt x="219" y="593"/>
                  </a:lnTo>
                  <a:lnTo>
                    <a:pt x="222" y="591"/>
                  </a:lnTo>
                  <a:lnTo>
                    <a:pt x="222" y="593"/>
                  </a:lnTo>
                  <a:lnTo>
                    <a:pt x="225" y="591"/>
                  </a:lnTo>
                  <a:lnTo>
                    <a:pt x="227" y="593"/>
                  </a:lnTo>
                  <a:lnTo>
                    <a:pt x="230" y="593"/>
                  </a:lnTo>
                  <a:lnTo>
                    <a:pt x="233" y="593"/>
                  </a:lnTo>
                  <a:lnTo>
                    <a:pt x="235" y="593"/>
                  </a:lnTo>
                  <a:lnTo>
                    <a:pt x="238" y="593"/>
                  </a:lnTo>
                  <a:lnTo>
                    <a:pt x="241" y="593"/>
                  </a:lnTo>
                  <a:lnTo>
                    <a:pt x="243" y="593"/>
                  </a:lnTo>
                  <a:lnTo>
                    <a:pt x="246" y="593"/>
                  </a:lnTo>
                  <a:lnTo>
                    <a:pt x="249" y="593"/>
                  </a:lnTo>
                  <a:lnTo>
                    <a:pt x="251" y="591"/>
                  </a:lnTo>
                  <a:lnTo>
                    <a:pt x="254" y="593"/>
                  </a:lnTo>
                  <a:lnTo>
                    <a:pt x="257" y="593"/>
                  </a:lnTo>
                  <a:lnTo>
                    <a:pt x="259" y="591"/>
                  </a:lnTo>
                  <a:lnTo>
                    <a:pt x="262" y="588"/>
                  </a:lnTo>
                  <a:lnTo>
                    <a:pt x="262" y="585"/>
                  </a:lnTo>
                  <a:lnTo>
                    <a:pt x="265" y="588"/>
                  </a:lnTo>
                  <a:lnTo>
                    <a:pt x="270" y="593"/>
                  </a:lnTo>
                  <a:lnTo>
                    <a:pt x="267" y="593"/>
                  </a:lnTo>
                  <a:lnTo>
                    <a:pt x="270" y="591"/>
                  </a:lnTo>
                  <a:lnTo>
                    <a:pt x="273" y="593"/>
                  </a:lnTo>
                  <a:lnTo>
                    <a:pt x="275" y="593"/>
                  </a:lnTo>
                  <a:lnTo>
                    <a:pt x="278" y="593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1" name="Freeform 99">
              <a:extLst>
                <a:ext uri="{FF2B5EF4-FFF2-40B4-BE49-F238E27FC236}">
                  <a16:creationId xmlns:a16="http://schemas.microsoft.com/office/drawing/2014/main" id="{719F7EF7-0EC2-DD88-5423-1F0ABBADD9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2" y="2491"/>
              <a:ext cx="265" cy="27"/>
            </a:xfrm>
            <a:custGeom>
              <a:avLst/>
              <a:gdLst>
                <a:gd name="T0" fmla="*/ 3 w 265"/>
                <a:gd name="T1" fmla="*/ 16 h 27"/>
                <a:gd name="T2" fmla="*/ 8 w 265"/>
                <a:gd name="T3" fmla="*/ 16 h 27"/>
                <a:gd name="T4" fmla="*/ 13 w 265"/>
                <a:gd name="T5" fmla="*/ 16 h 27"/>
                <a:gd name="T6" fmla="*/ 16 w 265"/>
                <a:gd name="T7" fmla="*/ 16 h 27"/>
                <a:gd name="T8" fmla="*/ 22 w 265"/>
                <a:gd name="T9" fmla="*/ 16 h 27"/>
                <a:gd name="T10" fmla="*/ 27 w 265"/>
                <a:gd name="T11" fmla="*/ 16 h 27"/>
                <a:gd name="T12" fmla="*/ 32 w 265"/>
                <a:gd name="T13" fmla="*/ 16 h 27"/>
                <a:gd name="T14" fmla="*/ 38 w 265"/>
                <a:gd name="T15" fmla="*/ 16 h 27"/>
                <a:gd name="T16" fmla="*/ 43 w 265"/>
                <a:gd name="T17" fmla="*/ 16 h 27"/>
                <a:gd name="T18" fmla="*/ 48 w 265"/>
                <a:gd name="T19" fmla="*/ 16 h 27"/>
                <a:gd name="T20" fmla="*/ 54 w 265"/>
                <a:gd name="T21" fmla="*/ 16 h 27"/>
                <a:gd name="T22" fmla="*/ 59 w 265"/>
                <a:gd name="T23" fmla="*/ 16 h 27"/>
                <a:gd name="T24" fmla="*/ 64 w 265"/>
                <a:gd name="T25" fmla="*/ 16 h 27"/>
                <a:gd name="T26" fmla="*/ 70 w 265"/>
                <a:gd name="T27" fmla="*/ 16 h 27"/>
                <a:gd name="T28" fmla="*/ 75 w 265"/>
                <a:gd name="T29" fmla="*/ 16 h 27"/>
                <a:gd name="T30" fmla="*/ 80 w 265"/>
                <a:gd name="T31" fmla="*/ 14 h 27"/>
                <a:gd name="T32" fmla="*/ 86 w 265"/>
                <a:gd name="T33" fmla="*/ 16 h 27"/>
                <a:gd name="T34" fmla="*/ 91 w 265"/>
                <a:gd name="T35" fmla="*/ 16 h 27"/>
                <a:gd name="T36" fmla="*/ 96 w 265"/>
                <a:gd name="T37" fmla="*/ 14 h 27"/>
                <a:gd name="T38" fmla="*/ 102 w 265"/>
                <a:gd name="T39" fmla="*/ 16 h 27"/>
                <a:gd name="T40" fmla="*/ 110 w 265"/>
                <a:gd name="T41" fmla="*/ 16 h 27"/>
                <a:gd name="T42" fmla="*/ 110 w 265"/>
                <a:gd name="T43" fmla="*/ 16 h 27"/>
                <a:gd name="T44" fmla="*/ 115 w 265"/>
                <a:gd name="T45" fmla="*/ 16 h 27"/>
                <a:gd name="T46" fmla="*/ 123 w 265"/>
                <a:gd name="T47" fmla="*/ 16 h 27"/>
                <a:gd name="T48" fmla="*/ 123 w 265"/>
                <a:gd name="T49" fmla="*/ 14 h 27"/>
                <a:gd name="T50" fmla="*/ 128 w 265"/>
                <a:gd name="T51" fmla="*/ 16 h 27"/>
                <a:gd name="T52" fmla="*/ 134 w 265"/>
                <a:gd name="T53" fmla="*/ 16 h 27"/>
                <a:gd name="T54" fmla="*/ 139 w 265"/>
                <a:gd name="T55" fmla="*/ 14 h 27"/>
                <a:gd name="T56" fmla="*/ 144 w 265"/>
                <a:gd name="T57" fmla="*/ 16 h 27"/>
                <a:gd name="T58" fmla="*/ 150 w 265"/>
                <a:gd name="T59" fmla="*/ 16 h 27"/>
                <a:gd name="T60" fmla="*/ 155 w 265"/>
                <a:gd name="T61" fmla="*/ 16 h 27"/>
                <a:gd name="T62" fmla="*/ 160 w 265"/>
                <a:gd name="T63" fmla="*/ 14 h 27"/>
                <a:gd name="T64" fmla="*/ 166 w 265"/>
                <a:gd name="T65" fmla="*/ 14 h 27"/>
                <a:gd name="T66" fmla="*/ 171 w 265"/>
                <a:gd name="T67" fmla="*/ 16 h 27"/>
                <a:gd name="T68" fmla="*/ 176 w 265"/>
                <a:gd name="T69" fmla="*/ 14 h 27"/>
                <a:gd name="T70" fmla="*/ 182 w 265"/>
                <a:gd name="T71" fmla="*/ 14 h 27"/>
                <a:gd name="T72" fmla="*/ 187 w 265"/>
                <a:gd name="T73" fmla="*/ 14 h 27"/>
                <a:gd name="T74" fmla="*/ 193 w 265"/>
                <a:gd name="T75" fmla="*/ 16 h 27"/>
                <a:gd name="T76" fmla="*/ 198 w 265"/>
                <a:gd name="T77" fmla="*/ 14 h 27"/>
                <a:gd name="T78" fmla="*/ 203 w 265"/>
                <a:gd name="T79" fmla="*/ 16 h 27"/>
                <a:gd name="T80" fmla="*/ 209 w 265"/>
                <a:gd name="T81" fmla="*/ 16 h 27"/>
                <a:gd name="T82" fmla="*/ 214 w 265"/>
                <a:gd name="T83" fmla="*/ 16 h 27"/>
                <a:gd name="T84" fmla="*/ 219 w 265"/>
                <a:gd name="T85" fmla="*/ 8 h 27"/>
                <a:gd name="T86" fmla="*/ 222 w 265"/>
                <a:gd name="T87" fmla="*/ 0 h 27"/>
                <a:gd name="T88" fmla="*/ 227 w 265"/>
                <a:gd name="T89" fmla="*/ 5 h 27"/>
                <a:gd name="T90" fmla="*/ 230 w 265"/>
                <a:gd name="T91" fmla="*/ 14 h 27"/>
                <a:gd name="T92" fmla="*/ 238 w 265"/>
                <a:gd name="T93" fmla="*/ 11 h 27"/>
                <a:gd name="T94" fmla="*/ 238 w 265"/>
                <a:gd name="T95" fmla="*/ 11 h 27"/>
                <a:gd name="T96" fmla="*/ 241 w 265"/>
                <a:gd name="T97" fmla="*/ 16 h 27"/>
                <a:gd name="T98" fmla="*/ 249 w 265"/>
                <a:gd name="T99" fmla="*/ 16 h 27"/>
                <a:gd name="T100" fmla="*/ 249 w 265"/>
                <a:gd name="T101" fmla="*/ 16 h 27"/>
                <a:gd name="T102" fmla="*/ 254 w 265"/>
                <a:gd name="T103" fmla="*/ 19 h 27"/>
                <a:gd name="T104" fmla="*/ 259 w 265"/>
                <a:gd name="T105" fmla="*/ 22 h 27"/>
                <a:gd name="T106" fmla="*/ 265 w 265"/>
                <a:gd name="T107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265" h="27">
                  <a:moveTo>
                    <a:pt x="0" y="16"/>
                  </a:moveTo>
                  <a:lnTo>
                    <a:pt x="3" y="16"/>
                  </a:lnTo>
                  <a:lnTo>
                    <a:pt x="5" y="16"/>
                  </a:lnTo>
                  <a:lnTo>
                    <a:pt x="8" y="16"/>
                  </a:lnTo>
                  <a:lnTo>
                    <a:pt x="11" y="16"/>
                  </a:lnTo>
                  <a:lnTo>
                    <a:pt x="13" y="16"/>
                  </a:lnTo>
                  <a:lnTo>
                    <a:pt x="19" y="16"/>
                  </a:lnTo>
                  <a:lnTo>
                    <a:pt x="16" y="16"/>
                  </a:lnTo>
                  <a:lnTo>
                    <a:pt x="19" y="16"/>
                  </a:lnTo>
                  <a:lnTo>
                    <a:pt x="22" y="16"/>
                  </a:lnTo>
                  <a:lnTo>
                    <a:pt x="24" y="16"/>
                  </a:lnTo>
                  <a:lnTo>
                    <a:pt x="27" y="16"/>
                  </a:lnTo>
                  <a:lnTo>
                    <a:pt x="30" y="16"/>
                  </a:lnTo>
                  <a:lnTo>
                    <a:pt x="32" y="16"/>
                  </a:lnTo>
                  <a:lnTo>
                    <a:pt x="35" y="16"/>
                  </a:lnTo>
                  <a:lnTo>
                    <a:pt x="38" y="16"/>
                  </a:lnTo>
                  <a:lnTo>
                    <a:pt x="40" y="19"/>
                  </a:lnTo>
                  <a:lnTo>
                    <a:pt x="43" y="16"/>
                  </a:lnTo>
                  <a:lnTo>
                    <a:pt x="46" y="16"/>
                  </a:lnTo>
                  <a:lnTo>
                    <a:pt x="48" y="16"/>
                  </a:lnTo>
                  <a:lnTo>
                    <a:pt x="51" y="16"/>
                  </a:lnTo>
                  <a:lnTo>
                    <a:pt x="54" y="16"/>
                  </a:lnTo>
                  <a:lnTo>
                    <a:pt x="56" y="16"/>
                  </a:lnTo>
                  <a:lnTo>
                    <a:pt x="59" y="16"/>
                  </a:lnTo>
                  <a:lnTo>
                    <a:pt x="62" y="16"/>
                  </a:lnTo>
                  <a:lnTo>
                    <a:pt x="64" y="16"/>
                  </a:lnTo>
                  <a:lnTo>
                    <a:pt x="67" y="16"/>
                  </a:lnTo>
                  <a:lnTo>
                    <a:pt x="70" y="16"/>
                  </a:lnTo>
                  <a:lnTo>
                    <a:pt x="72" y="16"/>
                  </a:lnTo>
                  <a:lnTo>
                    <a:pt x="75" y="16"/>
                  </a:lnTo>
                  <a:lnTo>
                    <a:pt x="78" y="16"/>
                  </a:lnTo>
                  <a:lnTo>
                    <a:pt x="80" y="14"/>
                  </a:lnTo>
                  <a:lnTo>
                    <a:pt x="83" y="16"/>
                  </a:lnTo>
                  <a:lnTo>
                    <a:pt x="86" y="16"/>
                  </a:lnTo>
                  <a:lnTo>
                    <a:pt x="88" y="16"/>
                  </a:lnTo>
                  <a:lnTo>
                    <a:pt x="91" y="16"/>
                  </a:lnTo>
                  <a:lnTo>
                    <a:pt x="94" y="16"/>
                  </a:lnTo>
                  <a:lnTo>
                    <a:pt x="96" y="14"/>
                  </a:lnTo>
                  <a:lnTo>
                    <a:pt x="99" y="16"/>
                  </a:lnTo>
                  <a:lnTo>
                    <a:pt x="102" y="16"/>
                  </a:lnTo>
                  <a:lnTo>
                    <a:pt x="104" y="16"/>
                  </a:lnTo>
                  <a:lnTo>
                    <a:pt x="110" y="16"/>
                  </a:lnTo>
                  <a:lnTo>
                    <a:pt x="107" y="16"/>
                  </a:lnTo>
                  <a:lnTo>
                    <a:pt x="110" y="16"/>
                  </a:lnTo>
                  <a:lnTo>
                    <a:pt x="112" y="16"/>
                  </a:lnTo>
                  <a:lnTo>
                    <a:pt x="115" y="16"/>
                  </a:lnTo>
                  <a:lnTo>
                    <a:pt x="118" y="16"/>
                  </a:lnTo>
                  <a:lnTo>
                    <a:pt x="123" y="16"/>
                  </a:lnTo>
                  <a:lnTo>
                    <a:pt x="120" y="16"/>
                  </a:lnTo>
                  <a:lnTo>
                    <a:pt x="123" y="14"/>
                  </a:lnTo>
                  <a:lnTo>
                    <a:pt x="126" y="14"/>
                  </a:lnTo>
                  <a:lnTo>
                    <a:pt x="128" y="16"/>
                  </a:lnTo>
                  <a:lnTo>
                    <a:pt x="131" y="16"/>
                  </a:lnTo>
                  <a:lnTo>
                    <a:pt x="134" y="16"/>
                  </a:lnTo>
                  <a:lnTo>
                    <a:pt x="136" y="16"/>
                  </a:lnTo>
                  <a:lnTo>
                    <a:pt x="139" y="14"/>
                  </a:lnTo>
                  <a:lnTo>
                    <a:pt x="142" y="14"/>
                  </a:lnTo>
                  <a:lnTo>
                    <a:pt x="144" y="16"/>
                  </a:lnTo>
                  <a:lnTo>
                    <a:pt x="147" y="14"/>
                  </a:lnTo>
                  <a:lnTo>
                    <a:pt x="150" y="16"/>
                  </a:lnTo>
                  <a:lnTo>
                    <a:pt x="152" y="14"/>
                  </a:lnTo>
                  <a:lnTo>
                    <a:pt x="155" y="16"/>
                  </a:lnTo>
                  <a:lnTo>
                    <a:pt x="158" y="14"/>
                  </a:lnTo>
                  <a:lnTo>
                    <a:pt x="160" y="14"/>
                  </a:lnTo>
                  <a:lnTo>
                    <a:pt x="163" y="14"/>
                  </a:lnTo>
                  <a:lnTo>
                    <a:pt x="166" y="14"/>
                  </a:lnTo>
                  <a:lnTo>
                    <a:pt x="168" y="16"/>
                  </a:lnTo>
                  <a:lnTo>
                    <a:pt x="171" y="16"/>
                  </a:lnTo>
                  <a:lnTo>
                    <a:pt x="174" y="16"/>
                  </a:lnTo>
                  <a:lnTo>
                    <a:pt x="176" y="14"/>
                  </a:lnTo>
                  <a:lnTo>
                    <a:pt x="179" y="14"/>
                  </a:lnTo>
                  <a:lnTo>
                    <a:pt x="182" y="14"/>
                  </a:lnTo>
                  <a:lnTo>
                    <a:pt x="184" y="14"/>
                  </a:lnTo>
                  <a:lnTo>
                    <a:pt x="187" y="14"/>
                  </a:lnTo>
                  <a:lnTo>
                    <a:pt x="190" y="14"/>
                  </a:lnTo>
                  <a:lnTo>
                    <a:pt x="193" y="16"/>
                  </a:lnTo>
                  <a:lnTo>
                    <a:pt x="195" y="14"/>
                  </a:lnTo>
                  <a:lnTo>
                    <a:pt x="198" y="14"/>
                  </a:lnTo>
                  <a:lnTo>
                    <a:pt x="201" y="16"/>
                  </a:lnTo>
                  <a:lnTo>
                    <a:pt x="203" y="16"/>
                  </a:lnTo>
                  <a:lnTo>
                    <a:pt x="206" y="14"/>
                  </a:lnTo>
                  <a:lnTo>
                    <a:pt x="209" y="16"/>
                  </a:lnTo>
                  <a:lnTo>
                    <a:pt x="211" y="14"/>
                  </a:lnTo>
                  <a:lnTo>
                    <a:pt x="214" y="16"/>
                  </a:lnTo>
                  <a:lnTo>
                    <a:pt x="217" y="11"/>
                  </a:lnTo>
                  <a:lnTo>
                    <a:pt x="219" y="8"/>
                  </a:lnTo>
                  <a:lnTo>
                    <a:pt x="222" y="5"/>
                  </a:lnTo>
                  <a:lnTo>
                    <a:pt x="222" y="0"/>
                  </a:lnTo>
                  <a:lnTo>
                    <a:pt x="225" y="3"/>
                  </a:lnTo>
                  <a:lnTo>
                    <a:pt x="227" y="5"/>
                  </a:lnTo>
                  <a:lnTo>
                    <a:pt x="227" y="11"/>
                  </a:lnTo>
                  <a:lnTo>
                    <a:pt x="230" y="14"/>
                  </a:lnTo>
                  <a:lnTo>
                    <a:pt x="233" y="16"/>
                  </a:lnTo>
                  <a:lnTo>
                    <a:pt x="238" y="11"/>
                  </a:lnTo>
                  <a:lnTo>
                    <a:pt x="235" y="11"/>
                  </a:lnTo>
                  <a:lnTo>
                    <a:pt x="238" y="11"/>
                  </a:lnTo>
                  <a:lnTo>
                    <a:pt x="243" y="16"/>
                  </a:lnTo>
                  <a:lnTo>
                    <a:pt x="241" y="16"/>
                  </a:lnTo>
                  <a:lnTo>
                    <a:pt x="243" y="16"/>
                  </a:lnTo>
                  <a:lnTo>
                    <a:pt x="249" y="16"/>
                  </a:lnTo>
                  <a:lnTo>
                    <a:pt x="246" y="16"/>
                  </a:lnTo>
                  <a:lnTo>
                    <a:pt x="249" y="16"/>
                  </a:lnTo>
                  <a:lnTo>
                    <a:pt x="251" y="16"/>
                  </a:lnTo>
                  <a:lnTo>
                    <a:pt x="254" y="19"/>
                  </a:lnTo>
                  <a:lnTo>
                    <a:pt x="257" y="19"/>
                  </a:lnTo>
                  <a:lnTo>
                    <a:pt x="259" y="22"/>
                  </a:lnTo>
                  <a:lnTo>
                    <a:pt x="262" y="24"/>
                  </a:lnTo>
                  <a:lnTo>
                    <a:pt x="265" y="27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6658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pakHasPastedLineDrawing">
            <a:extLst>
              <a:ext uri="{FF2B5EF4-FFF2-40B4-BE49-F238E27FC236}">
                <a16:creationId xmlns:a16="http://schemas.microsoft.com/office/drawing/2014/main" id="{70555940-1DCA-613E-EC48-6166A2D94FDC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433726" y="718135"/>
            <a:ext cx="8885098" cy="5026154"/>
            <a:chOff x="1855" y="1262"/>
            <a:chExt cx="2611" cy="1477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C4C3E096-DA5E-92FF-DF7B-1562C5B72E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0D2B9D4F-1C5C-2193-6097-86F45559F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B4C217BA-E2B7-C7D8-FD5F-A26BC3EC23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670F56B3-4D45-4FEC-520E-A71EB426D78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F5DCE34B-2DC6-45A5-C38A-174000F43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906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ND27.102.PB001.spe: ND27.PB001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C60F76C1-4551-93F7-35FC-8EA95458AE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106460EE-C430-83A8-EAC1-62F2CF059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39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117.40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0A39B065-219F-0B83-F17A-2E06B1F1AB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8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5.3787e+004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EB6DCB5C-4F71-06D3-B644-2833425D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6.00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5FE8569-4CD2-D4A5-B4C0-68A7440E1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223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FF"/>
                  </a:solidFill>
                  <a:effectLst/>
                  <a:latin typeface="Arial" panose="020B0604020202020204" pitchFamily="34" charset="0"/>
                </a:rPr>
                <a:t>Su1s/1/1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DE9B9D6A-ED82-5251-FDCE-8BCD7011F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2012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339D1813-16F4-4942-1440-03D4B05ABE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5413CBB7-2611-E76F-9375-2FAA7AE05B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97780F03-202B-CE8E-6065-3A4E72DD4E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38E96A08-C934-0F88-CF14-F477BD4CE6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810CFCAE-CD5D-F4A4-D488-C7A9728585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2A504391-F113-0C5D-DF54-B8E4159A6B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6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60910A29-81B1-0842-0EAE-F47A9F1A83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7" y="2529"/>
              <a:ext cx="41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85681C1E-9C7A-19B2-B6C5-E8255FA80B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30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E1FB2843-4D78-5D74-6B8B-D9C8F3C700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0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C1ADFB6B-F7B6-9CFD-F871-40D90E57A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68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9D703FE2-EC9C-DF10-49F9-0599CA10AF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6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FE8C1A12-94CF-034E-8E78-35E6F6812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6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47CECF67-6942-54E3-BFF2-90CF08847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4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23743D11-FBD8-9666-7958-0FE9A177A6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B7E64585-6171-3D03-B81A-38D56C51D1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94F8D263-791C-1981-4C27-A7349BB1E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600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BFD1BDA1-2E3B-AF4D-E465-9022C0CE1E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92A25CF5-F084-3D8F-4F64-CCFA392E50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0897AEE2-E363-6D5C-E1C3-6A454EA74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800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EBB008A7-63CD-EE1A-7262-29F1AA42123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8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0DDA4DAD-B6FE-2007-E59C-3C6FFB8879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8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1DD9910B-360C-00D0-080D-4CE3AB5CD0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6" y="2529"/>
              <a:ext cx="16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85453048-B537-03F4-5100-1DBAF3FA1C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5490F770-2D12-FABB-D2DC-6E8092AD1D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62CDE632-8628-D466-A524-53B4454D13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72" y="2529"/>
              <a:ext cx="16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1200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153D4689-8F9B-5703-71FC-4DAB8F9C561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C6C64776-55F7-B1EA-D022-D6F988E675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52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Rectangle 55">
              <a:extLst>
                <a:ext uri="{FF2B5EF4-FFF2-40B4-BE49-F238E27FC236}">
                  <a16:creationId xmlns:a16="http://schemas.microsoft.com/office/drawing/2014/main" id="{2CB63309-7430-1B35-990D-DA42B927A1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2472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09DB9911-9E02-493A-C6B5-170EB1DF39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5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377CDE13-7FF7-29A9-8225-F6A9BF4504E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350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Rectangle 58">
              <a:extLst>
                <a:ext uri="{FF2B5EF4-FFF2-40B4-BE49-F238E27FC236}">
                  <a16:creationId xmlns:a16="http://schemas.microsoft.com/office/drawing/2014/main" id="{A0D04859-3A18-58E0-243D-086F66B16D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2301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1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B68AEFE1-869E-D50A-2153-EB8CEDC16E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17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2990EF5E-265A-EFED-8881-FF0EF9764B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179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6B343CA2-B148-64EF-111D-11BD5486D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2130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E43D2786-946F-FDF6-2030-EDD46DC8D0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08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99BA1E9A-C70A-8CC6-AC08-3A5AAC43DF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008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5361E3E6-263E-E1F1-BF79-1DA5D9F157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1959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3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67" name="Line 65">
              <a:extLst>
                <a:ext uri="{FF2B5EF4-FFF2-40B4-BE49-F238E27FC236}">
                  <a16:creationId xmlns:a16="http://schemas.microsoft.com/office/drawing/2014/main" id="{1B7633C5-EE20-2E09-FF92-B207CB3F9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83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2FA45423-CB45-E406-B542-39A036E07F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83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1602B69F-54A9-1641-41E1-AB5E72453B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1789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6385B238-0EC6-A648-0A2C-F81D8085CD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6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57A7FBB8-788E-CB8E-6A19-81C325DCB3C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666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746D48A8-CFA1-B7BE-CBD6-0B9091C46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1617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E684D2F0-C892-962F-511B-53048F2581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" name="Line 72">
              <a:extLst>
                <a:ext uri="{FF2B5EF4-FFF2-40B4-BE49-F238E27FC236}">
                  <a16:creationId xmlns:a16="http://schemas.microsoft.com/office/drawing/2014/main" id="{E7A76640-12BE-3182-DE30-83EF1D3065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49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93874B7A-93EB-F562-BA45-A643DEFEBB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1449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82" name="Rectangle 80">
              <a:extLst>
                <a:ext uri="{FF2B5EF4-FFF2-40B4-BE49-F238E27FC236}">
                  <a16:creationId xmlns:a16="http://schemas.microsoft.com/office/drawing/2014/main" id="{F89CC978-575F-2873-BA2A-D3B26388F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62" y="1400"/>
              <a:ext cx="997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ND27.103.PB001+PVASBQ.spe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83" name="Rectangle 81">
              <a:extLst>
                <a:ext uri="{FF2B5EF4-FFF2-40B4-BE49-F238E27FC236}">
                  <a16:creationId xmlns:a16="http://schemas.microsoft.com/office/drawing/2014/main" id="{51FA36AC-A8D1-ECE3-6D92-94AD08F0F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1" y="2626"/>
              <a:ext cx="639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84" name="Rectangle 82">
              <a:extLst>
                <a:ext uri="{FF2B5EF4-FFF2-40B4-BE49-F238E27FC236}">
                  <a16:creationId xmlns:a16="http://schemas.microsoft.com/office/drawing/2014/main" id="{B6C3B5DF-E7A8-AD27-7292-C2F998FA1F7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829" y="1949"/>
              <a:ext cx="535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-1</a:t>
              </a: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 / 10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 Light" panose="020F0302020204030204" pitchFamily="34" charset="0"/>
                </a:rPr>
                <a:t>4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 Light" panose="020F0302020204030204" pitchFamily="34" charset="0"/>
              </a:endParaRPr>
            </a:p>
          </p:txBody>
        </p:sp>
        <p:sp>
          <p:nvSpPr>
            <p:cNvPr id="85" name="Freeform 83">
              <a:extLst>
                <a:ext uri="{FF2B5EF4-FFF2-40B4-BE49-F238E27FC236}">
                  <a16:creationId xmlns:a16="http://schemas.microsoft.com/office/drawing/2014/main" id="{455D8206-34E1-45CA-C0EA-71A7E1CB17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5" y="2350"/>
              <a:ext cx="256" cy="53"/>
            </a:xfrm>
            <a:custGeom>
              <a:avLst/>
              <a:gdLst>
                <a:gd name="T0" fmla="*/ 2 w 256"/>
                <a:gd name="T1" fmla="*/ 48 h 53"/>
                <a:gd name="T2" fmla="*/ 8 w 256"/>
                <a:gd name="T3" fmla="*/ 50 h 53"/>
                <a:gd name="T4" fmla="*/ 16 w 256"/>
                <a:gd name="T5" fmla="*/ 48 h 53"/>
                <a:gd name="T6" fmla="*/ 24 w 256"/>
                <a:gd name="T7" fmla="*/ 45 h 53"/>
                <a:gd name="T8" fmla="*/ 26 w 256"/>
                <a:gd name="T9" fmla="*/ 48 h 53"/>
                <a:gd name="T10" fmla="*/ 29 w 256"/>
                <a:gd name="T11" fmla="*/ 45 h 53"/>
                <a:gd name="T12" fmla="*/ 37 w 256"/>
                <a:gd name="T13" fmla="*/ 45 h 53"/>
                <a:gd name="T14" fmla="*/ 45 w 256"/>
                <a:gd name="T15" fmla="*/ 42 h 53"/>
                <a:gd name="T16" fmla="*/ 53 w 256"/>
                <a:gd name="T17" fmla="*/ 42 h 53"/>
                <a:gd name="T18" fmla="*/ 61 w 256"/>
                <a:gd name="T19" fmla="*/ 40 h 53"/>
                <a:gd name="T20" fmla="*/ 67 w 256"/>
                <a:gd name="T21" fmla="*/ 42 h 53"/>
                <a:gd name="T22" fmla="*/ 72 w 256"/>
                <a:gd name="T23" fmla="*/ 40 h 53"/>
                <a:gd name="T24" fmla="*/ 80 w 256"/>
                <a:gd name="T25" fmla="*/ 40 h 53"/>
                <a:gd name="T26" fmla="*/ 88 w 256"/>
                <a:gd name="T27" fmla="*/ 32 h 53"/>
                <a:gd name="T28" fmla="*/ 93 w 256"/>
                <a:gd name="T29" fmla="*/ 29 h 53"/>
                <a:gd name="T30" fmla="*/ 101 w 256"/>
                <a:gd name="T31" fmla="*/ 32 h 53"/>
                <a:gd name="T32" fmla="*/ 109 w 256"/>
                <a:gd name="T33" fmla="*/ 29 h 53"/>
                <a:gd name="T34" fmla="*/ 115 w 256"/>
                <a:gd name="T35" fmla="*/ 29 h 53"/>
                <a:gd name="T36" fmla="*/ 117 w 256"/>
                <a:gd name="T37" fmla="*/ 29 h 53"/>
                <a:gd name="T38" fmla="*/ 125 w 256"/>
                <a:gd name="T39" fmla="*/ 29 h 53"/>
                <a:gd name="T40" fmla="*/ 131 w 256"/>
                <a:gd name="T41" fmla="*/ 24 h 53"/>
                <a:gd name="T42" fmla="*/ 136 w 256"/>
                <a:gd name="T43" fmla="*/ 24 h 53"/>
                <a:gd name="T44" fmla="*/ 141 w 256"/>
                <a:gd name="T45" fmla="*/ 24 h 53"/>
                <a:gd name="T46" fmla="*/ 149 w 256"/>
                <a:gd name="T47" fmla="*/ 16 h 53"/>
                <a:gd name="T48" fmla="*/ 155 w 256"/>
                <a:gd name="T49" fmla="*/ 18 h 53"/>
                <a:gd name="T50" fmla="*/ 160 w 256"/>
                <a:gd name="T51" fmla="*/ 18 h 53"/>
                <a:gd name="T52" fmla="*/ 165 w 256"/>
                <a:gd name="T53" fmla="*/ 16 h 53"/>
                <a:gd name="T54" fmla="*/ 171 w 256"/>
                <a:gd name="T55" fmla="*/ 13 h 53"/>
                <a:gd name="T56" fmla="*/ 176 w 256"/>
                <a:gd name="T57" fmla="*/ 24 h 53"/>
                <a:gd name="T58" fmla="*/ 181 w 256"/>
                <a:gd name="T59" fmla="*/ 21 h 53"/>
                <a:gd name="T60" fmla="*/ 187 w 256"/>
                <a:gd name="T61" fmla="*/ 18 h 53"/>
                <a:gd name="T62" fmla="*/ 192 w 256"/>
                <a:gd name="T63" fmla="*/ 18 h 53"/>
                <a:gd name="T64" fmla="*/ 197 w 256"/>
                <a:gd name="T65" fmla="*/ 16 h 53"/>
                <a:gd name="T66" fmla="*/ 205 w 256"/>
                <a:gd name="T67" fmla="*/ 16 h 53"/>
                <a:gd name="T68" fmla="*/ 213 w 256"/>
                <a:gd name="T69" fmla="*/ 13 h 53"/>
                <a:gd name="T70" fmla="*/ 216 w 256"/>
                <a:gd name="T71" fmla="*/ 13 h 53"/>
                <a:gd name="T72" fmla="*/ 221 w 256"/>
                <a:gd name="T73" fmla="*/ 5 h 53"/>
                <a:gd name="T74" fmla="*/ 227 w 256"/>
                <a:gd name="T75" fmla="*/ 10 h 53"/>
                <a:gd name="T76" fmla="*/ 232 w 256"/>
                <a:gd name="T77" fmla="*/ 10 h 53"/>
                <a:gd name="T78" fmla="*/ 238 w 256"/>
                <a:gd name="T79" fmla="*/ 8 h 53"/>
                <a:gd name="T80" fmla="*/ 243 w 256"/>
                <a:gd name="T81" fmla="*/ 2 h 53"/>
                <a:gd name="T82" fmla="*/ 251 w 256"/>
                <a:gd name="T83" fmla="*/ 5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6" h="53">
                  <a:moveTo>
                    <a:pt x="0" y="53"/>
                  </a:moveTo>
                  <a:lnTo>
                    <a:pt x="0" y="50"/>
                  </a:lnTo>
                  <a:lnTo>
                    <a:pt x="2" y="48"/>
                  </a:lnTo>
                  <a:lnTo>
                    <a:pt x="2" y="50"/>
                  </a:lnTo>
                  <a:lnTo>
                    <a:pt x="5" y="48"/>
                  </a:lnTo>
                  <a:lnTo>
                    <a:pt x="8" y="50"/>
                  </a:lnTo>
                  <a:lnTo>
                    <a:pt x="8" y="53"/>
                  </a:lnTo>
                  <a:lnTo>
                    <a:pt x="10" y="48"/>
                  </a:lnTo>
                  <a:lnTo>
                    <a:pt x="16" y="48"/>
                  </a:lnTo>
                  <a:lnTo>
                    <a:pt x="16" y="45"/>
                  </a:lnTo>
                  <a:lnTo>
                    <a:pt x="18" y="45"/>
                  </a:lnTo>
                  <a:lnTo>
                    <a:pt x="24" y="45"/>
                  </a:lnTo>
                  <a:lnTo>
                    <a:pt x="21" y="45"/>
                  </a:lnTo>
                  <a:lnTo>
                    <a:pt x="24" y="45"/>
                  </a:lnTo>
                  <a:lnTo>
                    <a:pt x="26" y="48"/>
                  </a:lnTo>
                  <a:lnTo>
                    <a:pt x="26" y="45"/>
                  </a:lnTo>
                  <a:lnTo>
                    <a:pt x="29" y="50"/>
                  </a:lnTo>
                  <a:lnTo>
                    <a:pt x="29" y="45"/>
                  </a:lnTo>
                  <a:lnTo>
                    <a:pt x="32" y="45"/>
                  </a:lnTo>
                  <a:lnTo>
                    <a:pt x="34" y="45"/>
                  </a:lnTo>
                  <a:lnTo>
                    <a:pt x="37" y="45"/>
                  </a:lnTo>
                  <a:lnTo>
                    <a:pt x="40" y="42"/>
                  </a:lnTo>
                  <a:lnTo>
                    <a:pt x="42" y="48"/>
                  </a:lnTo>
                  <a:lnTo>
                    <a:pt x="45" y="42"/>
                  </a:lnTo>
                  <a:lnTo>
                    <a:pt x="48" y="42"/>
                  </a:lnTo>
                  <a:lnTo>
                    <a:pt x="50" y="45"/>
                  </a:lnTo>
                  <a:lnTo>
                    <a:pt x="53" y="42"/>
                  </a:lnTo>
                  <a:lnTo>
                    <a:pt x="56" y="42"/>
                  </a:lnTo>
                  <a:lnTo>
                    <a:pt x="59" y="42"/>
                  </a:lnTo>
                  <a:lnTo>
                    <a:pt x="61" y="40"/>
                  </a:lnTo>
                  <a:lnTo>
                    <a:pt x="64" y="40"/>
                  </a:lnTo>
                  <a:lnTo>
                    <a:pt x="67" y="37"/>
                  </a:lnTo>
                  <a:lnTo>
                    <a:pt x="67" y="42"/>
                  </a:lnTo>
                  <a:lnTo>
                    <a:pt x="72" y="40"/>
                  </a:lnTo>
                  <a:lnTo>
                    <a:pt x="69" y="40"/>
                  </a:lnTo>
                  <a:lnTo>
                    <a:pt x="72" y="40"/>
                  </a:lnTo>
                  <a:lnTo>
                    <a:pt x="75" y="40"/>
                  </a:lnTo>
                  <a:lnTo>
                    <a:pt x="77" y="37"/>
                  </a:lnTo>
                  <a:lnTo>
                    <a:pt x="80" y="40"/>
                  </a:lnTo>
                  <a:lnTo>
                    <a:pt x="83" y="40"/>
                  </a:lnTo>
                  <a:lnTo>
                    <a:pt x="85" y="34"/>
                  </a:lnTo>
                  <a:lnTo>
                    <a:pt x="88" y="32"/>
                  </a:lnTo>
                  <a:lnTo>
                    <a:pt x="91" y="37"/>
                  </a:lnTo>
                  <a:lnTo>
                    <a:pt x="93" y="32"/>
                  </a:lnTo>
                  <a:lnTo>
                    <a:pt x="93" y="29"/>
                  </a:lnTo>
                  <a:lnTo>
                    <a:pt x="96" y="32"/>
                  </a:lnTo>
                  <a:lnTo>
                    <a:pt x="99" y="29"/>
                  </a:lnTo>
                  <a:lnTo>
                    <a:pt x="101" y="32"/>
                  </a:lnTo>
                  <a:lnTo>
                    <a:pt x="101" y="29"/>
                  </a:lnTo>
                  <a:lnTo>
                    <a:pt x="104" y="21"/>
                  </a:lnTo>
                  <a:lnTo>
                    <a:pt x="109" y="29"/>
                  </a:lnTo>
                  <a:lnTo>
                    <a:pt x="107" y="29"/>
                  </a:lnTo>
                  <a:lnTo>
                    <a:pt x="109" y="29"/>
                  </a:lnTo>
                  <a:lnTo>
                    <a:pt x="115" y="29"/>
                  </a:lnTo>
                  <a:lnTo>
                    <a:pt x="112" y="29"/>
                  </a:lnTo>
                  <a:lnTo>
                    <a:pt x="115" y="29"/>
                  </a:lnTo>
                  <a:lnTo>
                    <a:pt x="117" y="29"/>
                  </a:lnTo>
                  <a:lnTo>
                    <a:pt x="120" y="26"/>
                  </a:lnTo>
                  <a:lnTo>
                    <a:pt x="123" y="26"/>
                  </a:lnTo>
                  <a:lnTo>
                    <a:pt x="125" y="29"/>
                  </a:lnTo>
                  <a:lnTo>
                    <a:pt x="125" y="24"/>
                  </a:lnTo>
                  <a:lnTo>
                    <a:pt x="128" y="26"/>
                  </a:lnTo>
                  <a:lnTo>
                    <a:pt x="131" y="24"/>
                  </a:lnTo>
                  <a:lnTo>
                    <a:pt x="136" y="24"/>
                  </a:lnTo>
                  <a:lnTo>
                    <a:pt x="133" y="24"/>
                  </a:lnTo>
                  <a:lnTo>
                    <a:pt x="136" y="24"/>
                  </a:lnTo>
                  <a:lnTo>
                    <a:pt x="141" y="24"/>
                  </a:lnTo>
                  <a:lnTo>
                    <a:pt x="139" y="24"/>
                  </a:lnTo>
                  <a:lnTo>
                    <a:pt x="141" y="24"/>
                  </a:lnTo>
                  <a:lnTo>
                    <a:pt x="144" y="18"/>
                  </a:lnTo>
                  <a:lnTo>
                    <a:pt x="147" y="18"/>
                  </a:lnTo>
                  <a:lnTo>
                    <a:pt x="149" y="16"/>
                  </a:lnTo>
                  <a:lnTo>
                    <a:pt x="152" y="24"/>
                  </a:lnTo>
                  <a:lnTo>
                    <a:pt x="152" y="21"/>
                  </a:lnTo>
                  <a:lnTo>
                    <a:pt x="155" y="18"/>
                  </a:lnTo>
                  <a:lnTo>
                    <a:pt x="157" y="18"/>
                  </a:lnTo>
                  <a:lnTo>
                    <a:pt x="160" y="21"/>
                  </a:lnTo>
                  <a:lnTo>
                    <a:pt x="160" y="18"/>
                  </a:lnTo>
                  <a:lnTo>
                    <a:pt x="163" y="16"/>
                  </a:lnTo>
                  <a:lnTo>
                    <a:pt x="165" y="21"/>
                  </a:lnTo>
                  <a:lnTo>
                    <a:pt x="165" y="16"/>
                  </a:lnTo>
                  <a:lnTo>
                    <a:pt x="168" y="16"/>
                  </a:lnTo>
                  <a:lnTo>
                    <a:pt x="171" y="18"/>
                  </a:lnTo>
                  <a:lnTo>
                    <a:pt x="171" y="13"/>
                  </a:lnTo>
                  <a:lnTo>
                    <a:pt x="173" y="16"/>
                  </a:lnTo>
                  <a:lnTo>
                    <a:pt x="173" y="21"/>
                  </a:lnTo>
                  <a:lnTo>
                    <a:pt x="176" y="24"/>
                  </a:lnTo>
                  <a:lnTo>
                    <a:pt x="181" y="21"/>
                  </a:lnTo>
                  <a:lnTo>
                    <a:pt x="179" y="21"/>
                  </a:lnTo>
                  <a:lnTo>
                    <a:pt x="181" y="21"/>
                  </a:lnTo>
                  <a:lnTo>
                    <a:pt x="184" y="18"/>
                  </a:lnTo>
                  <a:lnTo>
                    <a:pt x="184" y="16"/>
                  </a:lnTo>
                  <a:lnTo>
                    <a:pt x="187" y="18"/>
                  </a:lnTo>
                  <a:lnTo>
                    <a:pt x="187" y="21"/>
                  </a:lnTo>
                  <a:lnTo>
                    <a:pt x="189" y="18"/>
                  </a:lnTo>
                  <a:lnTo>
                    <a:pt x="192" y="18"/>
                  </a:lnTo>
                  <a:lnTo>
                    <a:pt x="192" y="13"/>
                  </a:lnTo>
                  <a:lnTo>
                    <a:pt x="195" y="13"/>
                  </a:lnTo>
                  <a:lnTo>
                    <a:pt x="197" y="16"/>
                  </a:lnTo>
                  <a:lnTo>
                    <a:pt x="200" y="13"/>
                  </a:lnTo>
                  <a:lnTo>
                    <a:pt x="203" y="13"/>
                  </a:lnTo>
                  <a:lnTo>
                    <a:pt x="205" y="16"/>
                  </a:lnTo>
                  <a:lnTo>
                    <a:pt x="205" y="18"/>
                  </a:lnTo>
                  <a:lnTo>
                    <a:pt x="208" y="10"/>
                  </a:lnTo>
                  <a:lnTo>
                    <a:pt x="213" y="13"/>
                  </a:lnTo>
                  <a:lnTo>
                    <a:pt x="211" y="13"/>
                  </a:lnTo>
                  <a:lnTo>
                    <a:pt x="213" y="13"/>
                  </a:lnTo>
                  <a:lnTo>
                    <a:pt x="216" y="13"/>
                  </a:lnTo>
                  <a:lnTo>
                    <a:pt x="219" y="13"/>
                  </a:lnTo>
                  <a:lnTo>
                    <a:pt x="219" y="5"/>
                  </a:lnTo>
                  <a:lnTo>
                    <a:pt x="221" y="5"/>
                  </a:lnTo>
                  <a:lnTo>
                    <a:pt x="224" y="8"/>
                  </a:lnTo>
                  <a:lnTo>
                    <a:pt x="224" y="16"/>
                  </a:lnTo>
                  <a:lnTo>
                    <a:pt x="227" y="10"/>
                  </a:lnTo>
                  <a:lnTo>
                    <a:pt x="227" y="8"/>
                  </a:lnTo>
                  <a:lnTo>
                    <a:pt x="230" y="13"/>
                  </a:lnTo>
                  <a:lnTo>
                    <a:pt x="232" y="10"/>
                  </a:lnTo>
                  <a:lnTo>
                    <a:pt x="235" y="8"/>
                  </a:lnTo>
                  <a:lnTo>
                    <a:pt x="238" y="5"/>
                  </a:lnTo>
                  <a:lnTo>
                    <a:pt x="238" y="8"/>
                  </a:lnTo>
                  <a:lnTo>
                    <a:pt x="240" y="5"/>
                  </a:lnTo>
                  <a:lnTo>
                    <a:pt x="240" y="10"/>
                  </a:lnTo>
                  <a:lnTo>
                    <a:pt x="243" y="2"/>
                  </a:lnTo>
                  <a:lnTo>
                    <a:pt x="246" y="5"/>
                  </a:lnTo>
                  <a:lnTo>
                    <a:pt x="248" y="2"/>
                  </a:lnTo>
                  <a:lnTo>
                    <a:pt x="251" y="5"/>
                  </a:lnTo>
                  <a:lnTo>
                    <a:pt x="254" y="0"/>
                  </a:lnTo>
                  <a:lnTo>
                    <a:pt x="256" y="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6" name="Freeform 84">
              <a:extLst>
                <a:ext uri="{FF2B5EF4-FFF2-40B4-BE49-F238E27FC236}">
                  <a16:creationId xmlns:a16="http://schemas.microsoft.com/office/drawing/2014/main" id="{0DBC40B8-42EA-8163-EE3B-0131B6FE5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1" y="2277"/>
              <a:ext cx="257" cy="121"/>
            </a:xfrm>
            <a:custGeom>
              <a:avLst/>
              <a:gdLst>
                <a:gd name="T0" fmla="*/ 3 w 257"/>
                <a:gd name="T1" fmla="*/ 62 h 121"/>
                <a:gd name="T2" fmla="*/ 8 w 257"/>
                <a:gd name="T3" fmla="*/ 70 h 121"/>
                <a:gd name="T4" fmla="*/ 16 w 257"/>
                <a:gd name="T5" fmla="*/ 70 h 121"/>
                <a:gd name="T6" fmla="*/ 22 w 257"/>
                <a:gd name="T7" fmla="*/ 65 h 121"/>
                <a:gd name="T8" fmla="*/ 27 w 257"/>
                <a:gd name="T9" fmla="*/ 67 h 121"/>
                <a:gd name="T10" fmla="*/ 35 w 257"/>
                <a:gd name="T11" fmla="*/ 59 h 121"/>
                <a:gd name="T12" fmla="*/ 43 w 257"/>
                <a:gd name="T13" fmla="*/ 59 h 121"/>
                <a:gd name="T14" fmla="*/ 48 w 257"/>
                <a:gd name="T15" fmla="*/ 54 h 121"/>
                <a:gd name="T16" fmla="*/ 54 w 257"/>
                <a:gd name="T17" fmla="*/ 54 h 121"/>
                <a:gd name="T18" fmla="*/ 59 w 257"/>
                <a:gd name="T19" fmla="*/ 54 h 121"/>
                <a:gd name="T20" fmla="*/ 67 w 257"/>
                <a:gd name="T21" fmla="*/ 51 h 121"/>
                <a:gd name="T22" fmla="*/ 72 w 257"/>
                <a:gd name="T23" fmla="*/ 40 h 121"/>
                <a:gd name="T24" fmla="*/ 80 w 257"/>
                <a:gd name="T25" fmla="*/ 30 h 121"/>
                <a:gd name="T26" fmla="*/ 86 w 257"/>
                <a:gd name="T27" fmla="*/ 30 h 121"/>
                <a:gd name="T28" fmla="*/ 88 w 257"/>
                <a:gd name="T29" fmla="*/ 35 h 121"/>
                <a:gd name="T30" fmla="*/ 94 w 257"/>
                <a:gd name="T31" fmla="*/ 46 h 121"/>
                <a:gd name="T32" fmla="*/ 102 w 257"/>
                <a:gd name="T33" fmla="*/ 54 h 121"/>
                <a:gd name="T34" fmla="*/ 107 w 257"/>
                <a:gd name="T35" fmla="*/ 54 h 121"/>
                <a:gd name="T36" fmla="*/ 112 w 257"/>
                <a:gd name="T37" fmla="*/ 35 h 121"/>
                <a:gd name="T38" fmla="*/ 118 w 257"/>
                <a:gd name="T39" fmla="*/ 0 h 121"/>
                <a:gd name="T40" fmla="*/ 123 w 257"/>
                <a:gd name="T41" fmla="*/ 3 h 121"/>
                <a:gd name="T42" fmla="*/ 128 w 257"/>
                <a:gd name="T43" fmla="*/ 32 h 121"/>
                <a:gd name="T44" fmla="*/ 134 w 257"/>
                <a:gd name="T45" fmla="*/ 65 h 121"/>
                <a:gd name="T46" fmla="*/ 139 w 257"/>
                <a:gd name="T47" fmla="*/ 97 h 121"/>
                <a:gd name="T48" fmla="*/ 145 w 257"/>
                <a:gd name="T49" fmla="*/ 115 h 121"/>
                <a:gd name="T50" fmla="*/ 155 w 257"/>
                <a:gd name="T51" fmla="*/ 118 h 121"/>
                <a:gd name="T52" fmla="*/ 158 w 257"/>
                <a:gd name="T53" fmla="*/ 121 h 121"/>
                <a:gd name="T54" fmla="*/ 166 w 257"/>
                <a:gd name="T55" fmla="*/ 118 h 121"/>
                <a:gd name="T56" fmla="*/ 174 w 257"/>
                <a:gd name="T57" fmla="*/ 118 h 121"/>
                <a:gd name="T58" fmla="*/ 182 w 257"/>
                <a:gd name="T59" fmla="*/ 115 h 121"/>
                <a:gd name="T60" fmla="*/ 187 w 257"/>
                <a:gd name="T61" fmla="*/ 118 h 121"/>
                <a:gd name="T62" fmla="*/ 195 w 257"/>
                <a:gd name="T63" fmla="*/ 115 h 121"/>
                <a:gd name="T64" fmla="*/ 198 w 257"/>
                <a:gd name="T65" fmla="*/ 118 h 121"/>
                <a:gd name="T66" fmla="*/ 201 w 257"/>
                <a:gd name="T67" fmla="*/ 115 h 121"/>
                <a:gd name="T68" fmla="*/ 209 w 257"/>
                <a:gd name="T69" fmla="*/ 115 h 121"/>
                <a:gd name="T70" fmla="*/ 214 w 257"/>
                <a:gd name="T71" fmla="*/ 115 h 121"/>
                <a:gd name="T72" fmla="*/ 222 w 257"/>
                <a:gd name="T73" fmla="*/ 110 h 121"/>
                <a:gd name="T74" fmla="*/ 227 w 257"/>
                <a:gd name="T75" fmla="*/ 115 h 121"/>
                <a:gd name="T76" fmla="*/ 233 w 257"/>
                <a:gd name="T77" fmla="*/ 107 h 121"/>
                <a:gd name="T78" fmla="*/ 238 w 257"/>
                <a:gd name="T79" fmla="*/ 113 h 121"/>
                <a:gd name="T80" fmla="*/ 246 w 257"/>
                <a:gd name="T81" fmla="*/ 110 h 121"/>
                <a:gd name="T82" fmla="*/ 251 w 257"/>
                <a:gd name="T83" fmla="*/ 11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7" h="121">
                  <a:moveTo>
                    <a:pt x="0" y="73"/>
                  </a:moveTo>
                  <a:lnTo>
                    <a:pt x="0" y="78"/>
                  </a:lnTo>
                  <a:lnTo>
                    <a:pt x="3" y="62"/>
                  </a:lnTo>
                  <a:lnTo>
                    <a:pt x="3" y="67"/>
                  </a:lnTo>
                  <a:lnTo>
                    <a:pt x="6" y="70"/>
                  </a:lnTo>
                  <a:lnTo>
                    <a:pt x="8" y="70"/>
                  </a:lnTo>
                  <a:lnTo>
                    <a:pt x="11" y="70"/>
                  </a:lnTo>
                  <a:lnTo>
                    <a:pt x="14" y="73"/>
                  </a:lnTo>
                  <a:lnTo>
                    <a:pt x="16" y="70"/>
                  </a:lnTo>
                  <a:lnTo>
                    <a:pt x="16" y="65"/>
                  </a:lnTo>
                  <a:lnTo>
                    <a:pt x="19" y="70"/>
                  </a:lnTo>
                  <a:lnTo>
                    <a:pt x="22" y="65"/>
                  </a:lnTo>
                  <a:lnTo>
                    <a:pt x="22" y="67"/>
                  </a:lnTo>
                  <a:lnTo>
                    <a:pt x="24" y="65"/>
                  </a:lnTo>
                  <a:lnTo>
                    <a:pt x="27" y="67"/>
                  </a:lnTo>
                  <a:lnTo>
                    <a:pt x="30" y="65"/>
                  </a:lnTo>
                  <a:lnTo>
                    <a:pt x="32" y="62"/>
                  </a:lnTo>
                  <a:lnTo>
                    <a:pt x="35" y="59"/>
                  </a:lnTo>
                  <a:lnTo>
                    <a:pt x="38" y="62"/>
                  </a:lnTo>
                  <a:lnTo>
                    <a:pt x="40" y="59"/>
                  </a:lnTo>
                  <a:lnTo>
                    <a:pt x="43" y="59"/>
                  </a:lnTo>
                  <a:lnTo>
                    <a:pt x="43" y="54"/>
                  </a:lnTo>
                  <a:lnTo>
                    <a:pt x="46" y="57"/>
                  </a:lnTo>
                  <a:lnTo>
                    <a:pt x="48" y="54"/>
                  </a:lnTo>
                  <a:lnTo>
                    <a:pt x="48" y="51"/>
                  </a:lnTo>
                  <a:lnTo>
                    <a:pt x="51" y="49"/>
                  </a:lnTo>
                  <a:lnTo>
                    <a:pt x="54" y="54"/>
                  </a:lnTo>
                  <a:lnTo>
                    <a:pt x="54" y="57"/>
                  </a:lnTo>
                  <a:lnTo>
                    <a:pt x="56" y="54"/>
                  </a:lnTo>
                  <a:lnTo>
                    <a:pt x="59" y="54"/>
                  </a:lnTo>
                  <a:lnTo>
                    <a:pt x="62" y="51"/>
                  </a:lnTo>
                  <a:lnTo>
                    <a:pt x="64" y="51"/>
                  </a:lnTo>
                  <a:lnTo>
                    <a:pt x="67" y="51"/>
                  </a:lnTo>
                  <a:lnTo>
                    <a:pt x="70" y="49"/>
                  </a:lnTo>
                  <a:lnTo>
                    <a:pt x="70" y="46"/>
                  </a:lnTo>
                  <a:lnTo>
                    <a:pt x="72" y="40"/>
                  </a:lnTo>
                  <a:lnTo>
                    <a:pt x="75" y="38"/>
                  </a:lnTo>
                  <a:lnTo>
                    <a:pt x="78" y="35"/>
                  </a:lnTo>
                  <a:lnTo>
                    <a:pt x="80" y="30"/>
                  </a:lnTo>
                  <a:lnTo>
                    <a:pt x="80" y="24"/>
                  </a:lnTo>
                  <a:lnTo>
                    <a:pt x="83" y="27"/>
                  </a:lnTo>
                  <a:lnTo>
                    <a:pt x="86" y="30"/>
                  </a:lnTo>
                  <a:lnTo>
                    <a:pt x="86" y="38"/>
                  </a:lnTo>
                  <a:lnTo>
                    <a:pt x="88" y="32"/>
                  </a:lnTo>
                  <a:lnTo>
                    <a:pt x="88" y="35"/>
                  </a:lnTo>
                  <a:lnTo>
                    <a:pt x="91" y="38"/>
                  </a:lnTo>
                  <a:lnTo>
                    <a:pt x="94" y="43"/>
                  </a:lnTo>
                  <a:lnTo>
                    <a:pt x="94" y="46"/>
                  </a:lnTo>
                  <a:lnTo>
                    <a:pt x="96" y="49"/>
                  </a:lnTo>
                  <a:lnTo>
                    <a:pt x="99" y="54"/>
                  </a:lnTo>
                  <a:lnTo>
                    <a:pt x="102" y="54"/>
                  </a:lnTo>
                  <a:lnTo>
                    <a:pt x="102" y="62"/>
                  </a:lnTo>
                  <a:lnTo>
                    <a:pt x="104" y="57"/>
                  </a:lnTo>
                  <a:lnTo>
                    <a:pt x="107" y="54"/>
                  </a:lnTo>
                  <a:lnTo>
                    <a:pt x="110" y="46"/>
                  </a:lnTo>
                  <a:lnTo>
                    <a:pt x="112" y="46"/>
                  </a:lnTo>
                  <a:lnTo>
                    <a:pt x="112" y="35"/>
                  </a:lnTo>
                  <a:lnTo>
                    <a:pt x="115" y="24"/>
                  </a:lnTo>
                  <a:lnTo>
                    <a:pt x="115" y="19"/>
                  </a:lnTo>
                  <a:lnTo>
                    <a:pt x="118" y="0"/>
                  </a:lnTo>
                  <a:lnTo>
                    <a:pt x="120" y="6"/>
                  </a:lnTo>
                  <a:lnTo>
                    <a:pt x="120" y="0"/>
                  </a:lnTo>
                  <a:lnTo>
                    <a:pt x="123" y="3"/>
                  </a:lnTo>
                  <a:lnTo>
                    <a:pt x="126" y="14"/>
                  </a:lnTo>
                  <a:lnTo>
                    <a:pt x="126" y="24"/>
                  </a:lnTo>
                  <a:lnTo>
                    <a:pt x="128" y="32"/>
                  </a:lnTo>
                  <a:lnTo>
                    <a:pt x="128" y="38"/>
                  </a:lnTo>
                  <a:lnTo>
                    <a:pt x="131" y="54"/>
                  </a:lnTo>
                  <a:lnTo>
                    <a:pt x="134" y="65"/>
                  </a:lnTo>
                  <a:lnTo>
                    <a:pt x="134" y="75"/>
                  </a:lnTo>
                  <a:lnTo>
                    <a:pt x="136" y="86"/>
                  </a:lnTo>
                  <a:lnTo>
                    <a:pt x="139" y="97"/>
                  </a:lnTo>
                  <a:lnTo>
                    <a:pt x="139" y="107"/>
                  </a:lnTo>
                  <a:lnTo>
                    <a:pt x="142" y="113"/>
                  </a:lnTo>
                  <a:lnTo>
                    <a:pt x="145" y="115"/>
                  </a:lnTo>
                  <a:lnTo>
                    <a:pt x="147" y="118"/>
                  </a:lnTo>
                  <a:lnTo>
                    <a:pt x="150" y="118"/>
                  </a:lnTo>
                  <a:lnTo>
                    <a:pt x="155" y="118"/>
                  </a:lnTo>
                  <a:lnTo>
                    <a:pt x="153" y="118"/>
                  </a:lnTo>
                  <a:lnTo>
                    <a:pt x="155" y="118"/>
                  </a:lnTo>
                  <a:lnTo>
                    <a:pt x="158" y="121"/>
                  </a:lnTo>
                  <a:lnTo>
                    <a:pt x="161" y="118"/>
                  </a:lnTo>
                  <a:lnTo>
                    <a:pt x="163" y="115"/>
                  </a:lnTo>
                  <a:lnTo>
                    <a:pt x="166" y="118"/>
                  </a:lnTo>
                  <a:lnTo>
                    <a:pt x="169" y="118"/>
                  </a:lnTo>
                  <a:lnTo>
                    <a:pt x="171" y="118"/>
                  </a:lnTo>
                  <a:lnTo>
                    <a:pt x="174" y="118"/>
                  </a:lnTo>
                  <a:lnTo>
                    <a:pt x="177" y="121"/>
                  </a:lnTo>
                  <a:lnTo>
                    <a:pt x="179" y="118"/>
                  </a:lnTo>
                  <a:lnTo>
                    <a:pt x="182" y="115"/>
                  </a:lnTo>
                  <a:lnTo>
                    <a:pt x="185" y="121"/>
                  </a:lnTo>
                  <a:lnTo>
                    <a:pt x="185" y="113"/>
                  </a:lnTo>
                  <a:lnTo>
                    <a:pt x="187" y="118"/>
                  </a:lnTo>
                  <a:lnTo>
                    <a:pt x="187" y="121"/>
                  </a:lnTo>
                  <a:lnTo>
                    <a:pt x="190" y="113"/>
                  </a:lnTo>
                  <a:lnTo>
                    <a:pt x="195" y="115"/>
                  </a:lnTo>
                  <a:lnTo>
                    <a:pt x="193" y="115"/>
                  </a:lnTo>
                  <a:lnTo>
                    <a:pt x="195" y="115"/>
                  </a:lnTo>
                  <a:lnTo>
                    <a:pt x="198" y="118"/>
                  </a:lnTo>
                  <a:lnTo>
                    <a:pt x="198" y="115"/>
                  </a:lnTo>
                  <a:lnTo>
                    <a:pt x="201" y="113"/>
                  </a:lnTo>
                  <a:lnTo>
                    <a:pt x="201" y="115"/>
                  </a:lnTo>
                  <a:lnTo>
                    <a:pt x="203" y="113"/>
                  </a:lnTo>
                  <a:lnTo>
                    <a:pt x="206" y="115"/>
                  </a:lnTo>
                  <a:lnTo>
                    <a:pt x="209" y="115"/>
                  </a:lnTo>
                  <a:lnTo>
                    <a:pt x="211" y="113"/>
                  </a:lnTo>
                  <a:lnTo>
                    <a:pt x="217" y="115"/>
                  </a:lnTo>
                  <a:lnTo>
                    <a:pt x="214" y="115"/>
                  </a:lnTo>
                  <a:lnTo>
                    <a:pt x="217" y="115"/>
                  </a:lnTo>
                  <a:lnTo>
                    <a:pt x="219" y="113"/>
                  </a:lnTo>
                  <a:lnTo>
                    <a:pt x="222" y="110"/>
                  </a:lnTo>
                  <a:lnTo>
                    <a:pt x="225" y="115"/>
                  </a:lnTo>
                  <a:lnTo>
                    <a:pt x="225" y="113"/>
                  </a:lnTo>
                  <a:lnTo>
                    <a:pt x="227" y="115"/>
                  </a:lnTo>
                  <a:lnTo>
                    <a:pt x="227" y="113"/>
                  </a:lnTo>
                  <a:lnTo>
                    <a:pt x="230" y="110"/>
                  </a:lnTo>
                  <a:lnTo>
                    <a:pt x="233" y="107"/>
                  </a:lnTo>
                  <a:lnTo>
                    <a:pt x="233" y="110"/>
                  </a:lnTo>
                  <a:lnTo>
                    <a:pt x="235" y="115"/>
                  </a:lnTo>
                  <a:lnTo>
                    <a:pt x="238" y="113"/>
                  </a:lnTo>
                  <a:lnTo>
                    <a:pt x="241" y="110"/>
                  </a:lnTo>
                  <a:lnTo>
                    <a:pt x="243" y="113"/>
                  </a:lnTo>
                  <a:lnTo>
                    <a:pt x="246" y="110"/>
                  </a:lnTo>
                  <a:lnTo>
                    <a:pt x="249" y="110"/>
                  </a:lnTo>
                  <a:lnTo>
                    <a:pt x="251" y="113"/>
                  </a:lnTo>
                  <a:lnTo>
                    <a:pt x="251" y="110"/>
                  </a:lnTo>
                  <a:lnTo>
                    <a:pt x="254" y="113"/>
                  </a:lnTo>
                  <a:lnTo>
                    <a:pt x="257" y="107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7" name="Freeform 85">
              <a:extLst>
                <a:ext uri="{FF2B5EF4-FFF2-40B4-BE49-F238E27FC236}">
                  <a16:creationId xmlns:a16="http://schemas.microsoft.com/office/drawing/2014/main" id="{CD46723C-3B7C-1BC2-9305-CD0D66F845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8" y="2350"/>
              <a:ext cx="259" cy="40"/>
            </a:xfrm>
            <a:custGeom>
              <a:avLst/>
              <a:gdLst>
                <a:gd name="T0" fmla="*/ 2 w 259"/>
                <a:gd name="T1" fmla="*/ 34 h 40"/>
                <a:gd name="T2" fmla="*/ 8 w 259"/>
                <a:gd name="T3" fmla="*/ 34 h 40"/>
                <a:gd name="T4" fmla="*/ 13 w 259"/>
                <a:gd name="T5" fmla="*/ 34 h 40"/>
                <a:gd name="T6" fmla="*/ 21 w 259"/>
                <a:gd name="T7" fmla="*/ 34 h 40"/>
                <a:gd name="T8" fmla="*/ 26 w 259"/>
                <a:gd name="T9" fmla="*/ 26 h 40"/>
                <a:gd name="T10" fmla="*/ 32 w 259"/>
                <a:gd name="T11" fmla="*/ 32 h 40"/>
                <a:gd name="T12" fmla="*/ 40 w 259"/>
                <a:gd name="T13" fmla="*/ 34 h 40"/>
                <a:gd name="T14" fmla="*/ 42 w 259"/>
                <a:gd name="T15" fmla="*/ 29 h 40"/>
                <a:gd name="T16" fmla="*/ 50 w 259"/>
                <a:gd name="T17" fmla="*/ 32 h 40"/>
                <a:gd name="T18" fmla="*/ 56 w 259"/>
                <a:gd name="T19" fmla="*/ 26 h 40"/>
                <a:gd name="T20" fmla="*/ 64 w 259"/>
                <a:gd name="T21" fmla="*/ 29 h 40"/>
                <a:gd name="T22" fmla="*/ 69 w 259"/>
                <a:gd name="T23" fmla="*/ 29 h 40"/>
                <a:gd name="T24" fmla="*/ 75 w 259"/>
                <a:gd name="T25" fmla="*/ 24 h 40"/>
                <a:gd name="T26" fmla="*/ 83 w 259"/>
                <a:gd name="T27" fmla="*/ 24 h 40"/>
                <a:gd name="T28" fmla="*/ 91 w 259"/>
                <a:gd name="T29" fmla="*/ 26 h 40"/>
                <a:gd name="T30" fmla="*/ 93 w 259"/>
                <a:gd name="T31" fmla="*/ 24 h 40"/>
                <a:gd name="T32" fmla="*/ 99 w 259"/>
                <a:gd name="T33" fmla="*/ 26 h 40"/>
                <a:gd name="T34" fmla="*/ 104 w 259"/>
                <a:gd name="T35" fmla="*/ 29 h 40"/>
                <a:gd name="T36" fmla="*/ 109 w 259"/>
                <a:gd name="T37" fmla="*/ 24 h 40"/>
                <a:gd name="T38" fmla="*/ 115 w 259"/>
                <a:gd name="T39" fmla="*/ 26 h 40"/>
                <a:gd name="T40" fmla="*/ 123 w 259"/>
                <a:gd name="T41" fmla="*/ 24 h 40"/>
                <a:gd name="T42" fmla="*/ 128 w 259"/>
                <a:gd name="T43" fmla="*/ 24 h 40"/>
                <a:gd name="T44" fmla="*/ 136 w 259"/>
                <a:gd name="T45" fmla="*/ 24 h 40"/>
                <a:gd name="T46" fmla="*/ 141 w 259"/>
                <a:gd name="T47" fmla="*/ 18 h 40"/>
                <a:gd name="T48" fmla="*/ 147 w 259"/>
                <a:gd name="T49" fmla="*/ 24 h 40"/>
                <a:gd name="T50" fmla="*/ 152 w 259"/>
                <a:gd name="T51" fmla="*/ 21 h 40"/>
                <a:gd name="T52" fmla="*/ 160 w 259"/>
                <a:gd name="T53" fmla="*/ 18 h 40"/>
                <a:gd name="T54" fmla="*/ 168 w 259"/>
                <a:gd name="T55" fmla="*/ 16 h 40"/>
                <a:gd name="T56" fmla="*/ 176 w 259"/>
                <a:gd name="T57" fmla="*/ 16 h 40"/>
                <a:gd name="T58" fmla="*/ 181 w 259"/>
                <a:gd name="T59" fmla="*/ 13 h 40"/>
                <a:gd name="T60" fmla="*/ 184 w 259"/>
                <a:gd name="T61" fmla="*/ 16 h 40"/>
                <a:gd name="T62" fmla="*/ 192 w 259"/>
                <a:gd name="T63" fmla="*/ 10 h 40"/>
                <a:gd name="T64" fmla="*/ 197 w 259"/>
                <a:gd name="T65" fmla="*/ 8 h 40"/>
                <a:gd name="T66" fmla="*/ 200 w 259"/>
                <a:gd name="T67" fmla="*/ 10 h 40"/>
                <a:gd name="T68" fmla="*/ 208 w 259"/>
                <a:gd name="T69" fmla="*/ 13 h 40"/>
                <a:gd name="T70" fmla="*/ 216 w 259"/>
                <a:gd name="T71" fmla="*/ 10 h 40"/>
                <a:gd name="T72" fmla="*/ 221 w 259"/>
                <a:gd name="T73" fmla="*/ 8 h 40"/>
                <a:gd name="T74" fmla="*/ 227 w 259"/>
                <a:gd name="T75" fmla="*/ 5 h 40"/>
                <a:gd name="T76" fmla="*/ 232 w 259"/>
                <a:gd name="T77" fmla="*/ 5 h 40"/>
                <a:gd name="T78" fmla="*/ 238 w 259"/>
                <a:gd name="T79" fmla="*/ 2 h 40"/>
                <a:gd name="T80" fmla="*/ 246 w 259"/>
                <a:gd name="T81" fmla="*/ 5 h 40"/>
                <a:gd name="T82" fmla="*/ 251 w 259"/>
                <a:gd name="T83" fmla="*/ 8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9" h="40">
                  <a:moveTo>
                    <a:pt x="0" y="34"/>
                  </a:moveTo>
                  <a:lnTo>
                    <a:pt x="0" y="37"/>
                  </a:lnTo>
                  <a:lnTo>
                    <a:pt x="2" y="34"/>
                  </a:lnTo>
                  <a:lnTo>
                    <a:pt x="5" y="37"/>
                  </a:lnTo>
                  <a:lnTo>
                    <a:pt x="8" y="40"/>
                  </a:lnTo>
                  <a:lnTo>
                    <a:pt x="8" y="34"/>
                  </a:lnTo>
                  <a:lnTo>
                    <a:pt x="10" y="37"/>
                  </a:lnTo>
                  <a:lnTo>
                    <a:pt x="13" y="40"/>
                  </a:lnTo>
                  <a:lnTo>
                    <a:pt x="13" y="34"/>
                  </a:lnTo>
                  <a:lnTo>
                    <a:pt x="16" y="32"/>
                  </a:lnTo>
                  <a:lnTo>
                    <a:pt x="18" y="34"/>
                  </a:lnTo>
                  <a:lnTo>
                    <a:pt x="21" y="34"/>
                  </a:lnTo>
                  <a:lnTo>
                    <a:pt x="24" y="37"/>
                  </a:lnTo>
                  <a:lnTo>
                    <a:pt x="26" y="32"/>
                  </a:lnTo>
                  <a:lnTo>
                    <a:pt x="26" y="26"/>
                  </a:lnTo>
                  <a:lnTo>
                    <a:pt x="29" y="34"/>
                  </a:lnTo>
                  <a:lnTo>
                    <a:pt x="29" y="37"/>
                  </a:lnTo>
                  <a:lnTo>
                    <a:pt x="32" y="32"/>
                  </a:lnTo>
                  <a:lnTo>
                    <a:pt x="34" y="32"/>
                  </a:lnTo>
                  <a:lnTo>
                    <a:pt x="37" y="29"/>
                  </a:lnTo>
                  <a:lnTo>
                    <a:pt x="40" y="34"/>
                  </a:lnTo>
                  <a:lnTo>
                    <a:pt x="40" y="29"/>
                  </a:lnTo>
                  <a:lnTo>
                    <a:pt x="42" y="32"/>
                  </a:lnTo>
                  <a:lnTo>
                    <a:pt x="42" y="29"/>
                  </a:lnTo>
                  <a:lnTo>
                    <a:pt x="45" y="32"/>
                  </a:lnTo>
                  <a:lnTo>
                    <a:pt x="48" y="29"/>
                  </a:lnTo>
                  <a:lnTo>
                    <a:pt x="50" y="32"/>
                  </a:lnTo>
                  <a:lnTo>
                    <a:pt x="56" y="26"/>
                  </a:lnTo>
                  <a:lnTo>
                    <a:pt x="53" y="26"/>
                  </a:lnTo>
                  <a:lnTo>
                    <a:pt x="56" y="26"/>
                  </a:lnTo>
                  <a:lnTo>
                    <a:pt x="59" y="32"/>
                  </a:lnTo>
                  <a:lnTo>
                    <a:pt x="61" y="26"/>
                  </a:lnTo>
                  <a:lnTo>
                    <a:pt x="64" y="29"/>
                  </a:lnTo>
                  <a:lnTo>
                    <a:pt x="69" y="29"/>
                  </a:lnTo>
                  <a:lnTo>
                    <a:pt x="67" y="29"/>
                  </a:lnTo>
                  <a:lnTo>
                    <a:pt x="69" y="29"/>
                  </a:lnTo>
                  <a:lnTo>
                    <a:pt x="72" y="29"/>
                  </a:lnTo>
                  <a:lnTo>
                    <a:pt x="75" y="29"/>
                  </a:lnTo>
                  <a:lnTo>
                    <a:pt x="75" y="24"/>
                  </a:lnTo>
                  <a:lnTo>
                    <a:pt x="77" y="26"/>
                  </a:lnTo>
                  <a:lnTo>
                    <a:pt x="80" y="24"/>
                  </a:lnTo>
                  <a:lnTo>
                    <a:pt x="83" y="24"/>
                  </a:lnTo>
                  <a:lnTo>
                    <a:pt x="85" y="21"/>
                  </a:lnTo>
                  <a:lnTo>
                    <a:pt x="85" y="26"/>
                  </a:lnTo>
                  <a:lnTo>
                    <a:pt x="91" y="26"/>
                  </a:lnTo>
                  <a:lnTo>
                    <a:pt x="88" y="26"/>
                  </a:lnTo>
                  <a:lnTo>
                    <a:pt x="91" y="26"/>
                  </a:lnTo>
                  <a:lnTo>
                    <a:pt x="93" y="24"/>
                  </a:lnTo>
                  <a:lnTo>
                    <a:pt x="96" y="26"/>
                  </a:lnTo>
                  <a:lnTo>
                    <a:pt x="99" y="29"/>
                  </a:lnTo>
                  <a:lnTo>
                    <a:pt x="99" y="26"/>
                  </a:lnTo>
                  <a:lnTo>
                    <a:pt x="101" y="18"/>
                  </a:lnTo>
                  <a:lnTo>
                    <a:pt x="101" y="24"/>
                  </a:lnTo>
                  <a:lnTo>
                    <a:pt x="104" y="29"/>
                  </a:lnTo>
                  <a:lnTo>
                    <a:pt x="107" y="24"/>
                  </a:lnTo>
                  <a:lnTo>
                    <a:pt x="107" y="26"/>
                  </a:lnTo>
                  <a:lnTo>
                    <a:pt x="109" y="24"/>
                  </a:lnTo>
                  <a:lnTo>
                    <a:pt x="112" y="21"/>
                  </a:lnTo>
                  <a:lnTo>
                    <a:pt x="115" y="21"/>
                  </a:lnTo>
                  <a:lnTo>
                    <a:pt x="115" y="26"/>
                  </a:lnTo>
                  <a:lnTo>
                    <a:pt x="117" y="26"/>
                  </a:lnTo>
                  <a:lnTo>
                    <a:pt x="120" y="24"/>
                  </a:lnTo>
                  <a:lnTo>
                    <a:pt x="123" y="24"/>
                  </a:lnTo>
                  <a:lnTo>
                    <a:pt x="125" y="21"/>
                  </a:lnTo>
                  <a:lnTo>
                    <a:pt x="128" y="18"/>
                  </a:lnTo>
                  <a:lnTo>
                    <a:pt x="128" y="24"/>
                  </a:lnTo>
                  <a:lnTo>
                    <a:pt x="131" y="21"/>
                  </a:lnTo>
                  <a:lnTo>
                    <a:pt x="133" y="21"/>
                  </a:lnTo>
                  <a:lnTo>
                    <a:pt x="136" y="24"/>
                  </a:lnTo>
                  <a:lnTo>
                    <a:pt x="141" y="18"/>
                  </a:lnTo>
                  <a:lnTo>
                    <a:pt x="139" y="18"/>
                  </a:lnTo>
                  <a:lnTo>
                    <a:pt x="141" y="18"/>
                  </a:lnTo>
                  <a:lnTo>
                    <a:pt x="144" y="18"/>
                  </a:lnTo>
                  <a:lnTo>
                    <a:pt x="149" y="24"/>
                  </a:lnTo>
                  <a:lnTo>
                    <a:pt x="147" y="24"/>
                  </a:lnTo>
                  <a:lnTo>
                    <a:pt x="149" y="24"/>
                  </a:lnTo>
                  <a:lnTo>
                    <a:pt x="152" y="18"/>
                  </a:lnTo>
                  <a:lnTo>
                    <a:pt x="152" y="21"/>
                  </a:lnTo>
                  <a:lnTo>
                    <a:pt x="155" y="18"/>
                  </a:lnTo>
                  <a:lnTo>
                    <a:pt x="157" y="16"/>
                  </a:lnTo>
                  <a:lnTo>
                    <a:pt x="160" y="18"/>
                  </a:lnTo>
                  <a:lnTo>
                    <a:pt x="163" y="13"/>
                  </a:lnTo>
                  <a:lnTo>
                    <a:pt x="165" y="16"/>
                  </a:lnTo>
                  <a:lnTo>
                    <a:pt x="168" y="16"/>
                  </a:lnTo>
                  <a:lnTo>
                    <a:pt x="171" y="13"/>
                  </a:lnTo>
                  <a:lnTo>
                    <a:pt x="171" y="10"/>
                  </a:lnTo>
                  <a:lnTo>
                    <a:pt x="176" y="16"/>
                  </a:lnTo>
                  <a:lnTo>
                    <a:pt x="173" y="16"/>
                  </a:lnTo>
                  <a:lnTo>
                    <a:pt x="176" y="16"/>
                  </a:lnTo>
                  <a:lnTo>
                    <a:pt x="181" y="13"/>
                  </a:lnTo>
                  <a:lnTo>
                    <a:pt x="179" y="13"/>
                  </a:lnTo>
                  <a:lnTo>
                    <a:pt x="181" y="13"/>
                  </a:lnTo>
                  <a:lnTo>
                    <a:pt x="184" y="16"/>
                  </a:lnTo>
                  <a:lnTo>
                    <a:pt x="187" y="13"/>
                  </a:lnTo>
                  <a:lnTo>
                    <a:pt x="189" y="16"/>
                  </a:lnTo>
                  <a:lnTo>
                    <a:pt x="192" y="10"/>
                  </a:lnTo>
                  <a:lnTo>
                    <a:pt x="192" y="5"/>
                  </a:lnTo>
                  <a:lnTo>
                    <a:pt x="195" y="10"/>
                  </a:lnTo>
                  <a:lnTo>
                    <a:pt x="197" y="8"/>
                  </a:lnTo>
                  <a:lnTo>
                    <a:pt x="197" y="10"/>
                  </a:lnTo>
                  <a:lnTo>
                    <a:pt x="203" y="10"/>
                  </a:lnTo>
                  <a:lnTo>
                    <a:pt x="200" y="10"/>
                  </a:lnTo>
                  <a:lnTo>
                    <a:pt x="203" y="10"/>
                  </a:lnTo>
                  <a:lnTo>
                    <a:pt x="205" y="8"/>
                  </a:lnTo>
                  <a:lnTo>
                    <a:pt x="208" y="13"/>
                  </a:lnTo>
                  <a:lnTo>
                    <a:pt x="211" y="10"/>
                  </a:lnTo>
                  <a:lnTo>
                    <a:pt x="213" y="8"/>
                  </a:lnTo>
                  <a:lnTo>
                    <a:pt x="216" y="10"/>
                  </a:lnTo>
                  <a:lnTo>
                    <a:pt x="219" y="8"/>
                  </a:lnTo>
                  <a:lnTo>
                    <a:pt x="219" y="5"/>
                  </a:lnTo>
                  <a:lnTo>
                    <a:pt x="221" y="8"/>
                  </a:lnTo>
                  <a:lnTo>
                    <a:pt x="227" y="8"/>
                  </a:lnTo>
                  <a:lnTo>
                    <a:pt x="224" y="8"/>
                  </a:lnTo>
                  <a:lnTo>
                    <a:pt x="227" y="5"/>
                  </a:lnTo>
                  <a:lnTo>
                    <a:pt x="230" y="10"/>
                  </a:lnTo>
                  <a:lnTo>
                    <a:pt x="232" y="8"/>
                  </a:lnTo>
                  <a:lnTo>
                    <a:pt x="232" y="5"/>
                  </a:lnTo>
                  <a:lnTo>
                    <a:pt x="235" y="8"/>
                  </a:lnTo>
                  <a:lnTo>
                    <a:pt x="238" y="5"/>
                  </a:lnTo>
                  <a:lnTo>
                    <a:pt x="238" y="2"/>
                  </a:lnTo>
                  <a:lnTo>
                    <a:pt x="240" y="5"/>
                  </a:lnTo>
                  <a:lnTo>
                    <a:pt x="243" y="2"/>
                  </a:lnTo>
                  <a:lnTo>
                    <a:pt x="246" y="5"/>
                  </a:lnTo>
                  <a:lnTo>
                    <a:pt x="248" y="8"/>
                  </a:lnTo>
                  <a:lnTo>
                    <a:pt x="251" y="5"/>
                  </a:lnTo>
                  <a:lnTo>
                    <a:pt x="251" y="8"/>
                  </a:lnTo>
                  <a:lnTo>
                    <a:pt x="254" y="0"/>
                  </a:lnTo>
                  <a:lnTo>
                    <a:pt x="259" y="5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8" name="Freeform 86">
              <a:extLst>
                <a:ext uri="{FF2B5EF4-FFF2-40B4-BE49-F238E27FC236}">
                  <a16:creationId xmlns:a16="http://schemas.microsoft.com/office/drawing/2014/main" id="{4645387F-69A2-FC8B-4233-55ED69055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4" y="2307"/>
              <a:ext cx="251" cy="48"/>
            </a:xfrm>
            <a:custGeom>
              <a:avLst/>
              <a:gdLst>
                <a:gd name="T0" fmla="*/ 3 w 251"/>
                <a:gd name="T1" fmla="*/ 48 h 48"/>
                <a:gd name="T2" fmla="*/ 11 w 251"/>
                <a:gd name="T3" fmla="*/ 43 h 48"/>
                <a:gd name="T4" fmla="*/ 19 w 251"/>
                <a:gd name="T5" fmla="*/ 43 h 48"/>
                <a:gd name="T6" fmla="*/ 24 w 251"/>
                <a:gd name="T7" fmla="*/ 45 h 48"/>
                <a:gd name="T8" fmla="*/ 30 w 251"/>
                <a:gd name="T9" fmla="*/ 40 h 48"/>
                <a:gd name="T10" fmla="*/ 35 w 251"/>
                <a:gd name="T11" fmla="*/ 43 h 48"/>
                <a:gd name="T12" fmla="*/ 40 w 251"/>
                <a:gd name="T13" fmla="*/ 40 h 48"/>
                <a:gd name="T14" fmla="*/ 46 w 251"/>
                <a:gd name="T15" fmla="*/ 37 h 48"/>
                <a:gd name="T16" fmla="*/ 51 w 251"/>
                <a:gd name="T17" fmla="*/ 40 h 48"/>
                <a:gd name="T18" fmla="*/ 56 w 251"/>
                <a:gd name="T19" fmla="*/ 43 h 48"/>
                <a:gd name="T20" fmla="*/ 64 w 251"/>
                <a:gd name="T21" fmla="*/ 37 h 48"/>
                <a:gd name="T22" fmla="*/ 70 w 251"/>
                <a:gd name="T23" fmla="*/ 40 h 48"/>
                <a:gd name="T24" fmla="*/ 75 w 251"/>
                <a:gd name="T25" fmla="*/ 37 h 48"/>
                <a:gd name="T26" fmla="*/ 80 w 251"/>
                <a:gd name="T27" fmla="*/ 35 h 48"/>
                <a:gd name="T28" fmla="*/ 86 w 251"/>
                <a:gd name="T29" fmla="*/ 32 h 48"/>
                <a:gd name="T30" fmla="*/ 94 w 251"/>
                <a:gd name="T31" fmla="*/ 29 h 48"/>
                <a:gd name="T32" fmla="*/ 102 w 251"/>
                <a:gd name="T33" fmla="*/ 29 h 48"/>
                <a:gd name="T34" fmla="*/ 107 w 251"/>
                <a:gd name="T35" fmla="*/ 27 h 48"/>
                <a:gd name="T36" fmla="*/ 112 w 251"/>
                <a:gd name="T37" fmla="*/ 29 h 48"/>
                <a:gd name="T38" fmla="*/ 118 w 251"/>
                <a:gd name="T39" fmla="*/ 29 h 48"/>
                <a:gd name="T40" fmla="*/ 126 w 251"/>
                <a:gd name="T41" fmla="*/ 29 h 48"/>
                <a:gd name="T42" fmla="*/ 134 w 251"/>
                <a:gd name="T43" fmla="*/ 27 h 48"/>
                <a:gd name="T44" fmla="*/ 139 w 251"/>
                <a:gd name="T45" fmla="*/ 21 h 48"/>
                <a:gd name="T46" fmla="*/ 145 w 251"/>
                <a:gd name="T47" fmla="*/ 24 h 48"/>
                <a:gd name="T48" fmla="*/ 150 w 251"/>
                <a:gd name="T49" fmla="*/ 21 h 48"/>
                <a:gd name="T50" fmla="*/ 155 w 251"/>
                <a:gd name="T51" fmla="*/ 19 h 48"/>
                <a:gd name="T52" fmla="*/ 161 w 251"/>
                <a:gd name="T53" fmla="*/ 16 h 48"/>
                <a:gd name="T54" fmla="*/ 166 w 251"/>
                <a:gd name="T55" fmla="*/ 19 h 48"/>
                <a:gd name="T56" fmla="*/ 174 w 251"/>
                <a:gd name="T57" fmla="*/ 10 h 48"/>
                <a:gd name="T58" fmla="*/ 179 w 251"/>
                <a:gd name="T59" fmla="*/ 13 h 48"/>
                <a:gd name="T60" fmla="*/ 185 w 251"/>
                <a:gd name="T61" fmla="*/ 10 h 48"/>
                <a:gd name="T62" fmla="*/ 190 w 251"/>
                <a:gd name="T63" fmla="*/ 13 h 48"/>
                <a:gd name="T64" fmla="*/ 198 w 251"/>
                <a:gd name="T65" fmla="*/ 13 h 48"/>
                <a:gd name="T66" fmla="*/ 201 w 251"/>
                <a:gd name="T67" fmla="*/ 8 h 48"/>
                <a:gd name="T68" fmla="*/ 206 w 251"/>
                <a:gd name="T69" fmla="*/ 8 h 48"/>
                <a:gd name="T70" fmla="*/ 211 w 251"/>
                <a:gd name="T71" fmla="*/ 5 h 48"/>
                <a:gd name="T72" fmla="*/ 219 w 251"/>
                <a:gd name="T73" fmla="*/ 10 h 48"/>
                <a:gd name="T74" fmla="*/ 225 w 251"/>
                <a:gd name="T75" fmla="*/ 8 h 48"/>
                <a:gd name="T76" fmla="*/ 230 w 251"/>
                <a:gd name="T77" fmla="*/ 5 h 48"/>
                <a:gd name="T78" fmla="*/ 235 w 251"/>
                <a:gd name="T79" fmla="*/ 8 h 48"/>
                <a:gd name="T80" fmla="*/ 241 w 251"/>
                <a:gd name="T81" fmla="*/ 2 h 48"/>
                <a:gd name="T82" fmla="*/ 246 w 251"/>
                <a:gd name="T83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1" h="48">
                  <a:moveTo>
                    <a:pt x="3" y="48"/>
                  </a:moveTo>
                  <a:lnTo>
                    <a:pt x="0" y="48"/>
                  </a:lnTo>
                  <a:lnTo>
                    <a:pt x="3" y="48"/>
                  </a:lnTo>
                  <a:lnTo>
                    <a:pt x="6" y="48"/>
                  </a:lnTo>
                  <a:lnTo>
                    <a:pt x="8" y="45"/>
                  </a:lnTo>
                  <a:lnTo>
                    <a:pt x="11" y="43"/>
                  </a:lnTo>
                  <a:lnTo>
                    <a:pt x="14" y="45"/>
                  </a:lnTo>
                  <a:lnTo>
                    <a:pt x="16" y="43"/>
                  </a:lnTo>
                  <a:lnTo>
                    <a:pt x="19" y="43"/>
                  </a:lnTo>
                  <a:lnTo>
                    <a:pt x="22" y="43"/>
                  </a:lnTo>
                  <a:lnTo>
                    <a:pt x="22" y="37"/>
                  </a:lnTo>
                  <a:lnTo>
                    <a:pt x="24" y="45"/>
                  </a:lnTo>
                  <a:lnTo>
                    <a:pt x="27" y="45"/>
                  </a:lnTo>
                  <a:lnTo>
                    <a:pt x="32" y="40"/>
                  </a:lnTo>
                  <a:lnTo>
                    <a:pt x="30" y="40"/>
                  </a:lnTo>
                  <a:lnTo>
                    <a:pt x="32" y="40"/>
                  </a:lnTo>
                  <a:lnTo>
                    <a:pt x="35" y="45"/>
                  </a:lnTo>
                  <a:lnTo>
                    <a:pt x="35" y="43"/>
                  </a:lnTo>
                  <a:lnTo>
                    <a:pt x="38" y="48"/>
                  </a:lnTo>
                  <a:lnTo>
                    <a:pt x="40" y="43"/>
                  </a:lnTo>
                  <a:lnTo>
                    <a:pt x="40" y="40"/>
                  </a:lnTo>
                  <a:lnTo>
                    <a:pt x="43" y="43"/>
                  </a:lnTo>
                  <a:lnTo>
                    <a:pt x="43" y="40"/>
                  </a:lnTo>
                  <a:lnTo>
                    <a:pt x="46" y="37"/>
                  </a:lnTo>
                  <a:lnTo>
                    <a:pt x="48" y="45"/>
                  </a:lnTo>
                  <a:lnTo>
                    <a:pt x="48" y="43"/>
                  </a:lnTo>
                  <a:lnTo>
                    <a:pt x="51" y="40"/>
                  </a:lnTo>
                  <a:lnTo>
                    <a:pt x="54" y="37"/>
                  </a:lnTo>
                  <a:lnTo>
                    <a:pt x="56" y="37"/>
                  </a:lnTo>
                  <a:lnTo>
                    <a:pt x="56" y="43"/>
                  </a:lnTo>
                  <a:lnTo>
                    <a:pt x="59" y="37"/>
                  </a:lnTo>
                  <a:lnTo>
                    <a:pt x="62" y="37"/>
                  </a:lnTo>
                  <a:lnTo>
                    <a:pt x="64" y="37"/>
                  </a:lnTo>
                  <a:lnTo>
                    <a:pt x="67" y="40"/>
                  </a:lnTo>
                  <a:lnTo>
                    <a:pt x="67" y="43"/>
                  </a:lnTo>
                  <a:lnTo>
                    <a:pt x="70" y="40"/>
                  </a:lnTo>
                  <a:lnTo>
                    <a:pt x="72" y="35"/>
                  </a:lnTo>
                  <a:lnTo>
                    <a:pt x="72" y="40"/>
                  </a:lnTo>
                  <a:lnTo>
                    <a:pt x="75" y="37"/>
                  </a:lnTo>
                  <a:lnTo>
                    <a:pt x="75" y="35"/>
                  </a:lnTo>
                  <a:lnTo>
                    <a:pt x="78" y="37"/>
                  </a:lnTo>
                  <a:lnTo>
                    <a:pt x="80" y="35"/>
                  </a:lnTo>
                  <a:lnTo>
                    <a:pt x="83" y="40"/>
                  </a:lnTo>
                  <a:lnTo>
                    <a:pt x="86" y="35"/>
                  </a:lnTo>
                  <a:lnTo>
                    <a:pt x="86" y="32"/>
                  </a:lnTo>
                  <a:lnTo>
                    <a:pt x="88" y="29"/>
                  </a:lnTo>
                  <a:lnTo>
                    <a:pt x="91" y="32"/>
                  </a:lnTo>
                  <a:lnTo>
                    <a:pt x="94" y="29"/>
                  </a:lnTo>
                  <a:lnTo>
                    <a:pt x="96" y="32"/>
                  </a:lnTo>
                  <a:lnTo>
                    <a:pt x="99" y="29"/>
                  </a:lnTo>
                  <a:lnTo>
                    <a:pt x="102" y="29"/>
                  </a:lnTo>
                  <a:lnTo>
                    <a:pt x="102" y="24"/>
                  </a:lnTo>
                  <a:lnTo>
                    <a:pt x="104" y="29"/>
                  </a:lnTo>
                  <a:lnTo>
                    <a:pt x="107" y="27"/>
                  </a:lnTo>
                  <a:lnTo>
                    <a:pt x="107" y="32"/>
                  </a:lnTo>
                  <a:lnTo>
                    <a:pt x="110" y="27"/>
                  </a:lnTo>
                  <a:lnTo>
                    <a:pt x="112" y="29"/>
                  </a:lnTo>
                  <a:lnTo>
                    <a:pt x="115" y="29"/>
                  </a:lnTo>
                  <a:lnTo>
                    <a:pt x="115" y="24"/>
                  </a:lnTo>
                  <a:lnTo>
                    <a:pt x="118" y="29"/>
                  </a:lnTo>
                  <a:lnTo>
                    <a:pt x="120" y="27"/>
                  </a:lnTo>
                  <a:lnTo>
                    <a:pt x="123" y="24"/>
                  </a:lnTo>
                  <a:lnTo>
                    <a:pt x="126" y="29"/>
                  </a:lnTo>
                  <a:lnTo>
                    <a:pt x="128" y="24"/>
                  </a:lnTo>
                  <a:lnTo>
                    <a:pt x="131" y="29"/>
                  </a:lnTo>
                  <a:lnTo>
                    <a:pt x="134" y="27"/>
                  </a:lnTo>
                  <a:lnTo>
                    <a:pt x="134" y="21"/>
                  </a:lnTo>
                  <a:lnTo>
                    <a:pt x="136" y="24"/>
                  </a:lnTo>
                  <a:lnTo>
                    <a:pt x="139" y="21"/>
                  </a:lnTo>
                  <a:lnTo>
                    <a:pt x="139" y="19"/>
                  </a:lnTo>
                  <a:lnTo>
                    <a:pt x="142" y="24"/>
                  </a:lnTo>
                  <a:lnTo>
                    <a:pt x="145" y="24"/>
                  </a:lnTo>
                  <a:lnTo>
                    <a:pt x="147" y="19"/>
                  </a:lnTo>
                  <a:lnTo>
                    <a:pt x="147" y="24"/>
                  </a:lnTo>
                  <a:lnTo>
                    <a:pt x="150" y="21"/>
                  </a:lnTo>
                  <a:lnTo>
                    <a:pt x="153" y="19"/>
                  </a:lnTo>
                  <a:lnTo>
                    <a:pt x="153" y="24"/>
                  </a:lnTo>
                  <a:lnTo>
                    <a:pt x="155" y="19"/>
                  </a:lnTo>
                  <a:lnTo>
                    <a:pt x="158" y="19"/>
                  </a:lnTo>
                  <a:lnTo>
                    <a:pt x="158" y="24"/>
                  </a:lnTo>
                  <a:lnTo>
                    <a:pt x="161" y="16"/>
                  </a:lnTo>
                  <a:lnTo>
                    <a:pt x="163" y="16"/>
                  </a:lnTo>
                  <a:lnTo>
                    <a:pt x="166" y="13"/>
                  </a:lnTo>
                  <a:lnTo>
                    <a:pt x="166" y="19"/>
                  </a:lnTo>
                  <a:lnTo>
                    <a:pt x="169" y="13"/>
                  </a:lnTo>
                  <a:lnTo>
                    <a:pt x="174" y="16"/>
                  </a:lnTo>
                  <a:lnTo>
                    <a:pt x="174" y="10"/>
                  </a:lnTo>
                  <a:lnTo>
                    <a:pt x="177" y="13"/>
                  </a:lnTo>
                  <a:lnTo>
                    <a:pt x="182" y="13"/>
                  </a:lnTo>
                  <a:lnTo>
                    <a:pt x="179" y="13"/>
                  </a:lnTo>
                  <a:lnTo>
                    <a:pt x="182" y="13"/>
                  </a:lnTo>
                  <a:lnTo>
                    <a:pt x="185" y="16"/>
                  </a:lnTo>
                  <a:lnTo>
                    <a:pt x="185" y="10"/>
                  </a:lnTo>
                  <a:lnTo>
                    <a:pt x="187" y="10"/>
                  </a:lnTo>
                  <a:lnTo>
                    <a:pt x="187" y="19"/>
                  </a:lnTo>
                  <a:lnTo>
                    <a:pt x="190" y="13"/>
                  </a:lnTo>
                  <a:lnTo>
                    <a:pt x="193" y="16"/>
                  </a:lnTo>
                  <a:lnTo>
                    <a:pt x="195" y="16"/>
                  </a:lnTo>
                  <a:lnTo>
                    <a:pt x="198" y="13"/>
                  </a:lnTo>
                  <a:lnTo>
                    <a:pt x="198" y="16"/>
                  </a:lnTo>
                  <a:lnTo>
                    <a:pt x="201" y="10"/>
                  </a:lnTo>
                  <a:lnTo>
                    <a:pt x="201" y="8"/>
                  </a:lnTo>
                  <a:lnTo>
                    <a:pt x="203" y="13"/>
                  </a:lnTo>
                  <a:lnTo>
                    <a:pt x="206" y="10"/>
                  </a:lnTo>
                  <a:lnTo>
                    <a:pt x="206" y="8"/>
                  </a:lnTo>
                  <a:lnTo>
                    <a:pt x="209" y="10"/>
                  </a:lnTo>
                  <a:lnTo>
                    <a:pt x="214" y="5"/>
                  </a:lnTo>
                  <a:lnTo>
                    <a:pt x="211" y="5"/>
                  </a:lnTo>
                  <a:lnTo>
                    <a:pt x="214" y="5"/>
                  </a:lnTo>
                  <a:lnTo>
                    <a:pt x="217" y="8"/>
                  </a:lnTo>
                  <a:lnTo>
                    <a:pt x="219" y="10"/>
                  </a:lnTo>
                  <a:lnTo>
                    <a:pt x="222" y="8"/>
                  </a:lnTo>
                  <a:lnTo>
                    <a:pt x="225" y="0"/>
                  </a:lnTo>
                  <a:lnTo>
                    <a:pt x="225" y="8"/>
                  </a:lnTo>
                  <a:lnTo>
                    <a:pt x="227" y="2"/>
                  </a:lnTo>
                  <a:lnTo>
                    <a:pt x="227" y="8"/>
                  </a:lnTo>
                  <a:lnTo>
                    <a:pt x="230" y="5"/>
                  </a:lnTo>
                  <a:lnTo>
                    <a:pt x="233" y="10"/>
                  </a:lnTo>
                  <a:lnTo>
                    <a:pt x="233" y="0"/>
                  </a:lnTo>
                  <a:lnTo>
                    <a:pt x="235" y="8"/>
                  </a:lnTo>
                  <a:lnTo>
                    <a:pt x="238" y="2"/>
                  </a:lnTo>
                  <a:lnTo>
                    <a:pt x="238" y="5"/>
                  </a:lnTo>
                  <a:lnTo>
                    <a:pt x="241" y="2"/>
                  </a:lnTo>
                  <a:lnTo>
                    <a:pt x="243" y="2"/>
                  </a:lnTo>
                  <a:lnTo>
                    <a:pt x="246" y="5"/>
                  </a:lnTo>
                  <a:lnTo>
                    <a:pt x="246" y="0"/>
                  </a:lnTo>
                  <a:lnTo>
                    <a:pt x="249" y="5"/>
                  </a:lnTo>
                  <a:lnTo>
                    <a:pt x="251" y="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9" name="Freeform 87">
              <a:extLst>
                <a:ext uri="{FF2B5EF4-FFF2-40B4-BE49-F238E27FC236}">
                  <a16:creationId xmlns:a16="http://schemas.microsoft.com/office/drawing/2014/main" id="{CE29B33E-F8CA-03DC-F7B3-10526A3EB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5" y="1837"/>
              <a:ext cx="249" cy="539"/>
            </a:xfrm>
            <a:custGeom>
              <a:avLst/>
              <a:gdLst>
                <a:gd name="T0" fmla="*/ 6 w 249"/>
                <a:gd name="T1" fmla="*/ 467 h 539"/>
                <a:gd name="T2" fmla="*/ 11 w 249"/>
                <a:gd name="T3" fmla="*/ 464 h 539"/>
                <a:gd name="T4" fmla="*/ 16 w 249"/>
                <a:gd name="T5" fmla="*/ 464 h 539"/>
                <a:gd name="T6" fmla="*/ 22 w 249"/>
                <a:gd name="T7" fmla="*/ 467 h 539"/>
                <a:gd name="T8" fmla="*/ 27 w 249"/>
                <a:gd name="T9" fmla="*/ 462 h 539"/>
                <a:gd name="T10" fmla="*/ 32 w 249"/>
                <a:gd name="T11" fmla="*/ 462 h 539"/>
                <a:gd name="T12" fmla="*/ 40 w 249"/>
                <a:gd name="T13" fmla="*/ 470 h 539"/>
                <a:gd name="T14" fmla="*/ 46 w 249"/>
                <a:gd name="T15" fmla="*/ 467 h 539"/>
                <a:gd name="T16" fmla="*/ 51 w 249"/>
                <a:gd name="T17" fmla="*/ 459 h 539"/>
                <a:gd name="T18" fmla="*/ 56 w 249"/>
                <a:gd name="T19" fmla="*/ 459 h 539"/>
                <a:gd name="T20" fmla="*/ 62 w 249"/>
                <a:gd name="T21" fmla="*/ 443 h 539"/>
                <a:gd name="T22" fmla="*/ 67 w 249"/>
                <a:gd name="T23" fmla="*/ 446 h 539"/>
                <a:gd name="T24" fmla="*/ 73 w 249"/>
                <a:gd name="T25" fmla="*/ 462 h 539"/>
                <a:gd name="T26" fmla="*/ 78 w 249"/>
                <a:gd name="T27" fmla="*/ 472 h 539"/>
                <a:gd name="T28" fmla="*/ 81 w 249"/>
                <a:gd name="T29" fmla="*/ 486 h 539"/>
                <a:gd name="T30" fmla="*/ 86 w 249"/>
                <a:gd name="T31" fmla="*/ 497 h 539"/>
                <a:gd name="T32" fmla="*/ 91 w 249"/>
                <a:gd name="T33" fmla="*/ 507 h 539"/>
                <a:gd name="T34" fmla="*/ 97 w 249"/>
                <a:gd name="T35" fmla="*/ 486 h 539"/>
                <a:gd name="T36" fmla="*/ 102 w 249"/>
                <a:gd name="T37" fmla="*/ 0 h 539"/>
                <a:gd name="T38" fmla="*/ 107 w 249"/>
                <a:gd name="T39" fmla="*/ 480 h 539"/>
                <a:gd name="T40" fmla="*/ 113 w 249"/>
                <a:gd name="T41" fmla="*/ 521 h 539"/>
                <a:gd name="T42" fmla="*/ 118 w 249"/>
                <a:gd name="T43" fmla="*/ 529 h 539"/>
                <a:gd name="T44" fmla="*/ 126 w 249"/>
                <a:gd name="T45" fmla="*/ 531 h 539"/>
                <a:gd name="T46" fmla="*/ 134 w 249"/>
                <a:gd name="T47" fmla="*/ 534 h 539"/>
                <a:gd name="T48" fmla="*/ 139 w 249"/>
                <a:gd name="T49" fmla="*/ 534 h 539"/>
                <a:gd name="T50" fmla="*/ 145 w 249"/>
                <a:gd name="T51" fmla="*/ 537 h 539"/>
                <a:gd name="T52" fmla="*/ 153 w 249"/>
                <a:gd name="T53" fmla="*/ 534 h 539"/>
                <a:gd name="T54" fmla="*/ 158 w 249"/>
                <a:gd name="T55" fmla="*/ 531 h 539"/>
                <a:gd name="T56" fmla="*/ 166 w 249"/>
                <a:gd name="T57" fmla="*/ 529 h 539"/>
                <a:gd name="T58" fmla="*/ 171 w 249"/>
                <a:gd name="T59" fmla="*/ 531 h 539"/>
                <a:gd name="T60" fmla="*/ 177 w 249"/>
                <a:gd name="T61" fmla="*/ 539 h 539"/>
                <a:gd name="T62" fmla="*/ 185 w 249"/>
                <a:gd name="T63" fmla="*/ 531 h 539"/>
                <a:gd name="T64" fmla="*/ 190 w 249"/>
                <a:gd name="T65" fmla="*/ 529 h 539"/>
                <a:gd name="T66" fmla="*/ 195 w 249"/>
                <a:gd name="T67" fmla="*/ 529 h 539"/>
                <a:gd name="T68" fmla="*/ 201 w 249"/>
                <a:gd name="T69" fmla="*/ 534 h 539"/>
                <a:gd name="T70" fmla="*/ 206 w 249"/>
                <a:gd name="T71" fmla="*/ 537 h 539"/>
                <a:gd name="T72" fmla="*/ 214 w 249"/>
                <a:gd name="T73" fmla="*/ 534 h 539"/>
                <a:gd name="T74" fmla="*/ 219 w 249"/>
                <a:gd name="T75" fmla="*/ 531 h 539"/>
                <a:gd name="T76" fmla="*/ 225 w 249"/>
                <a:gd name="T77" fmla="*/ 534 h 539"/>
                <a:gd name="T78" fmla="*/ 233 w 249"/>
                <a:gd name="T79" fmla="*/ 537 h 539"/>
                <a:gd name="T80" fmla="*/ 238 w 249"/>
                <a:gd name="T81" fmla="*/ 534 h 539"/>
                <a:gd name="T82" fmla="*/ 244 w 249"/>
                <a:gd name="T83" fmla="*/ 534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9" h="539">
                  <a:moveTo>
                    <a:pt x="0" y="472"/>
                  </a:moveTo>
                  <a:lnTo>
                    <a:pt x="3" y="475"/>
                  </a:lnTo>
                  <a:lnTo>
                    <a:pt x="6" y="467"/>
                  </a:lnTo>
                  <a:lnTo>
                    <a:pt x="8" y="464"/>
                  </a:lnTo>
                  <a:lnTo>
                    <a:pt x="8" y="470"/>
                  </a:lnTo>
                  <a:lnTo>
                    <a:pt x="11" y="464"/>
                  </a:lnTo>
                  <a:lnTo>
                    <a:pt x="14" y="472"/>
                  </a:lnTo>
                  <a:lnTo>
                    <a:pt x="14" y="462"/>
                  </a:lnTo>
                  <a:lnTo>
                    <a:pt x="16" y="464"/>
                  </a:lnTo>
                  <a:lnTo>
                    <a:pt x="19" y="462"/>
                  </a:lnTo>
                  <a:lnTo>
                    <a:pt x="19" y="467"/>
                  </a:lnTo>
                  <a:lnTo>
                    <a:pt x="22" y="467"/>
                  </a:lnTo>
                  <a:lnTo>
                    <a:pt x="22" y="462"/>
                  </a:lnTo>
                  <a:lnTo>
                    <a:pt x="24" y="462"/>
                  </a:lnTo>
                  <a:lnTo>
                    <a:pt x="27" y="462"/>
                  </a:lnTo>
                  <a:lnTo>
                    <a:pt x="27" y="467"/>
                  </a:lnTo>
                  <a:lnTo>
                    <a:pt x="30" y="464"/>
                  </a:lnTo>
                  <a:lnTo>
                    <a:pt x="32" y="462"/>
                  </a:lnTo>
                  <a:lnTo>
                    <a:pt x="35" y="467"/>
                  </a:lnTo>
                  <a:lnTo>
                    <a:pt x="38" y="467"/>
                  </a:lnTo>
                  <a:lnTo>
                    <a:pt x="40" y="470"/>
                  </a:lnTo>
                  <a:lnTo>
                    <a:pt x="43" y="467"/>
                  </a:lnTo>
                  <a:lnTo>
                    <a:pt x="46" y="462"/>
                  </a:lnTo>
                  <a:lnTo>
                    <a:pt x="46" y="467"/>
                  </a:lnTo>
                  <a:lnTo>
                    <a:pt x="48" y="464"/>
                  </a:lnTo>
                  <a:lnTo>
                    <a:pt x="48" y="462"/>
                  </a:lnTo>
                  <a:lnTo>
                    <a:pt x="51" y="459"/>
                  </a:lnTo>
                  <a:lnTo>
                    <a:pt x="54" y="459"/>
                  </a:lnTo>
                  <a:lnTo>
                    <a:pt x="54" y="454"/>
                  </a:lnTo>
                  <a:lnTo>
                    <a:pt x="56" y="459"/>
                  </a:lnTo>
                  <a:lnTo>
                    <a:pt x="59" y="454"/>
                  </a:lnTo>
                  <a:lnTo>
                    <a:pt x="59" y="451"/>
                  </a:lnTo>
                  <a:lnTo>
                    <a:pt x="62" y="443"/>
                  </a:lnTo>
                  <a:lnTo>
                    <a:pt x="62" y="446"/>
                  </a:lnTo>
                  <a:lnTo>
                    <a:pt x="65" y="451"/>
                  </a:lnTo>
                  <a:lnTo>
                    <a:pt x="67" y="446"/>
                  </a:lnTo>
                  <a:lnTo>
                    <a:pt x="67" y="451"/>
                  </a:lnTo>
                  <a:lnTo>
                    <a:pt x="70" y="456"/>
                  </a:lnTo>
                  <a:lnTo>
                    <a:pt x="73" y="462"/>
                  </a:lnTo>
                  <a:lnTo>
                    <a:pt x="73" y="464"/>
                  </a:lnTo>
                  <a:lnTo>
                    <a:pt x="75" y="462"/>
                  </a:lnTo>
                  <a:lnTo>
                    <a:pt x="78" y="472"/>
                  </a:lnTo>
                  <a:lnTo>
                    <a:pt x="78" y="480"/>
                  </a:lnTo>
                  <a:lnTo>
                    <a:pt x="81" y="478"/>
                  </a:lnTo>
                  <a:lnTo>
                    <a:pt x="81" y="486"/>
                  </a:lnTo>
                  <a:lnTo>
                    <a:pt x="83" y="491"/>
                  </a:lnTo>
                  <a:lnTo>
                    <a:pt x="86" y="494"/>
                  </a:lnTo>
                  <a:lnTo>
                    <a:pt x="86" y="497"/>
                  </a:lnTo>
                  <a:lnTo>
                    <a:pt x="89" y="499"/>
                  </a:lnTo>
                  <a:lnTo>
                    <a:pt x="91" y="510"/>
                  </a:lnTo>
                  <a:lnTo>
                    <a:pt x="91" y="507"/>
                  </a:lnTo>
                  <a:lnTo>
                    <a:pt x="94" y="502"/>
                  </a:lnTo>
                  <a:lnTo>
                    <a:pt x="94" y="499"/>
                  </a:lnTo>
                  <a:lnTo>
                    <a:pt x="97" y="486"/>
                  </a:lnTo>
                  <a:lnTo>
                    <a:pt x="99" y="411"/>
                  </a:lnTo>
                  <a:lnTo>
                    <a:pt x="99" y="213"/>
                  </a:lnTo>
                  <a:lnTo>
                    <a:pt x="102" y="0"/>
                  </a:lnTo>
                  <a:lnTo>
                    <a:pt x="105" y="136"/>
                  </a:lnTo>
                  <a:lnTo>
                    <a:pt x="105" y="395"/>
                  </a:lnTo>
                  <a:lnTo>
                    <a:pt x="107" y="480"/>
                  </a:lnTo>
                  <a:lnTo>
                    <a:pt x="107" y="507"/>
                  </a:lnTo>
                  <a:lnTo>
                    <a:pt x="110" y="518"/>
                  </a:lnTo>
                  <a:lnTo>
                    <a:pt x="113" y="521"/>
                  </a:lnTo>
                  <a:lnTo>
                    <a:pt x="113" y="523"/>
                  </a:lnTo>
                  <a:lnTo>
                    <a:pt x="115" y="526"/>
                  </a:lnTo>
                  <a:lnTo>
                    <a:pt x="118" y="529"/>
                  </a:lnTo>
                  <a:lnTo>
                    <a:pt x="121" y="534"/>
                  </a:lnTo>
                  <a:lnTo>
                    <a:pt x="123" y="529"/>
                  </a:lnTo>
                  <a:lnTo>
                    <a:pt x="126" y="531"/>
                  </a:lnTo>
                  <a:lnTo>
                    <a:pt x="129" y="529"/>
                  </a:lnTo>
                  <a:lnTo>
                    <a:pt x="131" y="537"/>
                  </a:lnTo>
                  <a:lnTo>
                    <a:pt x="134" y="534"/>
                  </a:lnTo>
                  <a:lnTo>
                    <a:pt x="137" y="526"/>
                  </a:lnTo>
                  <a:lnTo>
                    <a:pt x="139" y="526"/>
                  </a:lnTo>
                  <a:lnTo>
                    <a:pt x="139" y="534"/>
                  </a:lnTo>
                  <a:lnTo>
                    <a:pt x="142" y="531"/>
                  </a:lnTo>
                  <a:lnTo>
                    <a:pt x="145" y="534"/>
                  </a:lnTo>
                  <a:lnTo>
                    <a:pt x="145" y="537"/>
                  </a:lnTo>
                  <a:lnTo>
                    <a:pt x="147" y="534"/>
                  </a:lnTo>
                  <a:lnTo>
                    <a:pt x="150" y="531"/>
                  </a:lnTo>
                  <a:lnTo>
                    <a:pt x="153" y="534"/>
                  </a:lnTo>
                  <a:lnTo>
                    <a:pt x="153" y="529"/>
                  </a:lnTo>
                  <a:lnTo>
                    <a:pt x="155" y="534"/>
                  </a:lnTo>
                  <a:lnTo>
                    <a:pt x="158" y="531"/>
                  </a:lnTo>
                  <a:lnTo>
                    <a:pt x="161" y="523"/>
                  </a:lnTo>
                  <a:lnTo>
                    <a:pt x="163" y="526"/>
                  </a:lnTo>
                  <a:lnTo>
                    <a:pt x="166" y="529"/>
                  </a:lnTo>
                  <a:lnTo>
                    <a:pt x="169" y="531"/>
                  </a:lnTo>
                  <a:lnTo>
                    <a:pt x="171" y="534"/>
                  </a:lnTo>
                  <a:lnTo>
                    <a:pt x="171" y="531"/>
                  </a:lnTo>
                  <a:lnTo>
                    <a:pt x="174" y="534"/>
                  </a:lnTo>
                  <a:lnTo>
                    <a:pt x="177" y="531"/>
                  </a:lnTo>
                  <a:lnTo>
                    <a:pt x="177" y="539"/>
                  </a:lnTo>
                  <a:lnTo>
                    <a:pt x="179" y="534"/>
                  </a:lnTo>
                  <a:lnTo>
                    <a:pt x="182" y="534"/>
                  </a:lnTo>
                  <a:lnTo>
                    <a:pt x="185" y="531"/>
                  </a:lnTo>
                  <a:lnTo>
                    <a:pt x="187" y="534"/>
                  </a:lnTo>
                  <a:lnTo>
                    <a:pt x="190" y="531"/>
                  </a:lnTo>
                  <a:lnTo>
                    <a:pt x="190" y="529"/>
                  </a:lnTo>
                  <a:lnTo>
                    <a:pt x="193" y="531"/>
                  </a:lnTo>
                  <a:lnTo>
                    <a:pt x="193" y="534"/>
                  </a:lnTo>
                  <a:lnTo>
                    <a:pt x="195" y="529"/>
                  </a:lnTo>
                  <a:lnTo>
                    <a:pt x="198" y="534"/>
                  </a:lnTo>
                  <a:lnTo>
                    <a:pt x="198" y="531"/>
                  </a:lnTo>
                  <a:lnTo>
                    <a:pt x="201" y="534"/>
                  </a:lnTo>
                  <a:lnTo>
                    <a:pt x="203" y="537"/>
                  </a:lnTo>
                  <a:lnTo>
                    <a:pt x="206" y="529"/>
                  </a:lnTo>
                  <a:lnTo>
                    <a:pt x="206" y="537"/>
                  </a:lnTo>
                  <a:lnTo>
                    <a:pt x="209" y="531"/>
                  </a:lnTo>
                  <a:lnTo>
                    <a:pt x="211" y="529"/>
                  </a:lnTo>
                  <a:lnTo>
                    <a:pt x="214" y="534"/>
                  </a:lnTo>
                  <a:lnTo>
                    <a:pt x="217" y="531"/>
                  </a:lnTo>
                  <a:lnTo>
                    <a:pt x="219" y="529"/>
                  </a:lnTo>
                  <a:lnTo>
                    <a:pt x="219" y="531"/>
                  </a:lnTo>
                  <a:lnTo>
                    <a:pt x="222" y="529"/>
                  </a:lnTo>
                  <a:lnTo>
                    <a:pt x="225" y="531"/>
                  </a:lnTo>
                  <a:lnTo>
                    <a:pt x="225" y="534"/>
                  </a:lnTo>
                  <a:lnTo>
                    <a:pt x="227" y="531"/>
                  </a:lnTo>
                  <a:lnTo>
                    <a:pt x="230" y="534"/>
                  </a:lnTo>
                  <a:lnTo>
                    <a:pt x="233" y="537"/>
                  </a:lnTo>
                  <a:lnTo>
                    <a:pt x="233" y="534"/>
                  </a:lnTo>
                  <a:lnTo>
                    <a:pt x="236" y="529"/>
                  </a:lnTo>
                  <a:lnTo>
                    <a:pt x="238" y="534"/>
                  </a:lnTo>
                  <a:lnTo>
                    <a:pt x="241" y="529"/>
                  </a:lnTo>
                  <a:lnTo>
                    <a:pt x="244" y="529"/>
                  </a:lnTo>
                  <a:lnTo>
                    <a:pt x="244" y="534"/>
                  </a:lnTo>
                  <a:lnTo>
                    <a:pt x="246" y="534"/>
                  </a:lnTo>
                  <a:lnTo>
                    <a:pt x="249" y="531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0" name="Freeform 88">
              <a:extLst>
                <a:ext uri="{FF2B5EF4-FFF2-40B4-BE49-F238E27FC236}">
                  <a16:creationId xmlns:a16="http://schemas.microsoft.com/office/drawing/2014/main" id="{C4C853E3-A2E1-2977-4047-E41B0355AF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" y="2328"/>
              <a:ext cx="251" cy="134"/>
            </a:xfrm>
            <a:custGeom>
              <a:avLst/>
              <a:gdLst>
                <a:gd name="T0" fmla="*/ 5 w 251"/>
                <a:gd name="T1" fmla="*/ 38 h 134"/>
                <a:gd name="T2" fmla="*/ 11 w 251"/>
                <a:gd name="T3" fmla="*/ 43 h 134"/>
                <a:gd name="T4" fmla="*/ 19 w 251"/>
                <a:gd name="T5" fmla="*/ 40 h 134"/>
                <a:gd name="T6" fmla="*/ 27 w 251"/>
                <a:gd name="T7" fmla="*/ 43 h 134"/>
                <a:gd name="T8" fmla="*/ 32 w 251"/>
                <a:gd name="T9" fmla="*/ 38 h 134"/>
                <a:gd name="T10" fmla="*/ 37 w 251"/>
                <a:gd name="T11" fmla="*/ 38 h 134"/>
                <a:gd name="T12" fmla="*/ 43 w 251"/>
                <a:gd name="T13" fmla="*/ 43 h 134"/>
                <a:gd name="T14" fmla="*/ 48 w 251"/>
                <a:gd name="T15" fmla="*/ 46 h 134"/>
                <a:gd name="T16" fmla="*/ 53 w 251"/>
                <a:gd name="T17" fmla="*/ 43 h 134"/>
                <a:gd name="T18" fmla="*/ 56 w 251"/>
                <a:gd name="T19" fmla="*/ 46 h 134"/>
                <a:gd name="T20" fmla="*/ 64 w 251"/>
                <a:gd name="T21" fmla="*/ 46 h 134"/>
                <a:gd name="T22" fmla="*/ 72 w 251"/>
                <a:gd name="T23" fmla="*/ 38 h 134"/>
                <a:gd name="T24" fmla="*/ 77 w 251"/>
                <a:gd name="T25" fmla="*/ 27 h 134"/>
                <a:gd name="T26" fmla="*/ 83 w 251"/>
                <a:gd name="T27" fmla="*/ 48 h 134"/>
                <a:gd name="T28" fmla="*/ 88 w 251"/>
                <a:gd name="T29" fmla="*/ 51 h 134"/>
                <a:gd name="T30" fmla="*/ 93 w 251"/>
                <a:gd name="T31" fmla="*/ 46 h 134"/>
                <a:gd name="T32" fmla="*/ 99 w 251"/>
                <a:gd name="T33" fmla="*/ 51 h 134"/>
                <a:gd name="T34" fmla="*/ 104 w 251"/>
                <a:gd name="T35" fmla="*/ 54 h 134"/>
                <a:gd name="T36" fmla="*/ 109 w 251"/>
                <a:gd name="T37" fmla="*/ 51 h 134"/>
                <a:gd name="T38" fmla="*/ 115 w 251"/>
                <a:gd name="T39" fmla="*/ 54 h 134"/>
                <a:gd name="T40" fmla="*/ 120 w 251"/>
                <a:gd name="T41" fmla="*/ 59 h 134"/>
                <a:gd name="T42" fmla="*/ 128 w 251"/>
                <a:gd name="T43" fmla="*/ 54 h 134"/>
                <a:gd name="T44" fmla="*/ 136 w 251"/>
                <a:gd name="T45" fmla="*/ 56 h 134"/>
                <a:gd name="T46" fmla="*/ 144 w 251"/>
                <a:gd name="T47" fmla="*/ 56 h 134"/>
                <a:gd name="T48" fmla="*/ 152 w 251"/>
                <a:gd name="T49" fmla="*/ 56 h 134"/>
                <a:gd name="T50" fmla="*/ 158 w 251"/>
                <a:gd name="T51" fmla="*/ 56 h 134"/>
                <a:gd name="T52" fmla="*/ 160 w 251"/>
                <a:gd name="T53" fmla="*/ 54 h 134"/>
                <a:gd name="T54" fmla="*/ 166 w 251"/>
                <a:gd name="T55" fmla="*/ 62 h 134"/>
                <a:gd name="T56" fmla="*/ 171 w 251"/>
                <a:gd name="T57" fmla="*/ 59 h 134"/>
                <a:gd name="T58" fmla="*/ 176 w 251"/>
                <a:gd name="T59" fmla="*/ 62 h 134"/>
                <a:gd name="T60" fmla="*/ 184 w 251"/>
                <a:gd name="T61" fmla="*/ 56 h 134"/>
                <a:gd name="T62" fmla="*/ 187 w 251"/>
                <a:gd name="T63" fmla="*/ 62 h 134"/>
                <a:gd name="T64" fmla="*/ 195 w 251"/>
                <a:gd name="T65" fmla="*/ 62 h 134"/>
                <a:gd name="T66" fmla="*/ 203 w 251"/>
                <a:gd name="T67" fmla="*/ 70 h 134"/>
                <a:gd name="T68" fmla="*/ 211 w 251"/>
                <a:gd name="T69" fmla="*/ 70 h 134"/>
                <a:gd name="T70" fmla="*/ 219 w 251"/>
                <a:gd name="T71" fmla="*/ 59 h 134"/>
                <a:gd name="T72" fmla="*/ 224 w 251"/>
                <a:gd name="T73" fmla="*/ 64 h 134"/>
                <a:gd name="T74" fmla="*/ 227 w 251"/>
                <a:gd name="T75" fmla="*/ 62 h 134"/>
                <a:gd name="T76" fmla="*/ 232 w 251"/>
                <a:gd name="T77" fmla="*/ 72 h 134"/>
                <a:gd name="T78" fmla="*/ 238 w 251"/>
                <a:gd name="T79" fmla="*/ 88 h 134"/>
                <a:gd name="T80" fmla="*/ 243 w 251"/>
                <a:gd name="T81" fmla="*/ 107 h 134"/>
                <a:gd name="T82" fmla="*/ 248 w 251"/>
                <a:gd name="T83" fmla="*/ 126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1" h="134">
                  <a:moveTo>
                    <a:pt x="0" y="40"/>
                  </a:moveTo>
                  <a:lnTo>
                    <a:pt x="3" y="38"/>
                  </a:lnTo>
                  <a:lnTo>
                    <a:pt x="5" y="38"/>
                  </a:lnTo>
                  <a:lnTo>
                    <a:pt x="8" y="43"/>
                  </a:lnTo>
                  <a:lnTo>
                    <a:pt x="8" y="40"/>
                  </a:lnTo>
                  <a:lnTo>
                    <a:pt x="11" y="43"/>
                  </a:lnTo>
                  <a:lnTo>
                    <a:pt x="13" y="40"/>
                  </a:lnTo>
                  <a:lnTo>
                    <a:pt x="16" y="40"/>
                  </a:lnTo>
                  <a:lnTo>
                    <a:pt x="19" y="40"/>
                  </a:lnTo>
                  <a:lnTo>
                    <a:pt x="21" y="43"/>
                  </a:lnTo>
                  <a:lnTo>
                    <a:pt x="24" y="40"/>
                  </a:lnTo>
                  <a:lnTo>
                    <a:pt x="27" y="43"/>
                  </a:lnTo>
                  <a:lnTo>
                    <a:pt x="27" y="40"/>
                  </a:lnTo>
                  <a:lnTo>
                    <a:pt x="32" y="38"/>
                  </a:lnTo>
                  <a:lnTo>
                    <a:pt x="32" y="38"/>
                  </a:lnTo>
                  <a:lnTo>
                    <a:pt x="35" y="38"/>
                  </a:lnTo>
                  <a:lnTo>
                    <a:pt x="35" y="43"/>
                  </a:lnTo>
                  <a:lnTo>
                    <a:pt x="37" y="38"/>
                  </a:lnTo>
                  <a:lnTo>
                    <a:pt x="40" y="40"/>
                  </a:lnTo>
                  <a:lnTo>
                    <a:pt x="40" y="38"/>
                  </a:lnTo>
                  <a:lnTo>
                    <a:pt x="43" y="43"/>
                  </a:lnTo>
                  <a:lnTo>
                    <a:pt x="43" y="46"/>
                  </a:lnTo>
                  <a:lnTo>
                    <a:pt x="45" y="43"/>
                  </a:lnTo>
                  <a:lnTo>
                    <a:pt x="48" y="46"/>
                  </a:lnTo>
                  <a:lnTo>
                    <a:pt x="48" y="38"/>
                  </a:lnTo>
                  <a:lnTo>
                    <a:pt x="51" y="46"/>
                  </a:lnTo>
                  <a:lnTo>
                    <a:pt x="53" y="43"/>
                  </a:lnTo>
                  <a:lnTo>
                    <a:pt x="53" y="48"/>
                  </a:lnTo>
                  <a:lnTo>
                    <a:pt x="59" y="46"/>
                  </a:lnTo>
                  <a:lnTo>
                    <a:pt x="56" y="46"/>
                  </a:lnTo>
                  <a:lnTo>
                    <a:pt x="59" y="46"/>
                  </a:lnTo>
                  <a:lnTo>
                    <a:pt x="61" y="46"/>
                  </a:lnTo>
                  <a:lnTo>
                    <a:pt x="64" y="46"/>
                  </a:lnTo>
                  <a:lnTo>
                    <a:pt x="67" y="46"/>
                  </a:lnTo>
                  <a:lnTo>
                    <a:pt x="69" y="43"/>
                  </a:lnTo>
                  <a:lnTo>
                    <a:pt x="72" y="38"/>
                  </a:lnTo>
                  <a:lnTo>
                    <a:pt x="72" y="24"/>
                  </a:lnTo>
                  <a:lnTo>
                    <a:pt x="75" y="0"/>
                  </a:lnTo>
                  <a:lnTo>
                    <a:pt x="77" y="27"/>
                  </a:lnTo>
                  <a:lnTo>
                    <a:pt x="83" y="48"/>
                  </a:lnTo>
                  <a:lnTo>
                    <a:pt x="80" y="48"/>
                  </a:lnTo>
                  <a:lnTo>
                    <a:pt x="83" y="48"/>
                  </a:lnTo>
                  <a:lnTo>
                    <a:pt x="85" y="51"/>
                  </a:lnTo>
                  <a:lnTo>
                    <a:pt x="85" y="48"/>
                  </a:lnTo>
                  <a:lnTo>
                    <a:pt x="88" y="51"/>
                  </a:lnTo>
                  <a:lnTo>
                    <a:pt x="91" y="51"/>
                  </a:lnTo>
                  <a:lnTo>
                    <a:pt x="93" y="51"/>
                  </a:lnTo>
                  <a:lnTo>
                    <a:pt x="93" y="46"/>
                  </a:lnTo>
                  <a:lnTo>
                    <a:pt x="96" y="56"/>
                  </a:lnTo>
                  <a:lnTo>
                    <a:pt x="99" y="48"/>
                  </a:lnTo>
                  <a:lnTo>
                    <a:pt x="99" y="51"/>
                  </a:lnTo>
                  <a:lnTo>
                    <a:pt x="101" y="54"/>
                  </a:lnTo>
                  <a:lnTo>
                    <a:pt x="101" y="51"/>
                  </a:lnTo>
                  <a:lnTo>
                    <a:pt x="104" y="54"/>
                  </a:lnTo>
                  <a:lnTo>
                    <a:pt x="107" y="54"/>
                  </a:lnTo>
                  <a:lnTo>
                    <a:pt x="107" y="46"/>
                  </a:lnTo>
                  <a:lnTo>
                    <a:pt x="109" y="51"/>
                  </a:lnTo>
                  <a:lnTo>
                    <a:pt x="112" y="54"/>
                  </a:lnTo>
                  <a:lnTo>
                    <a:pt x="112" y="56"/>
                  </a:lnTo>
                  <a:lnTo>
                    <a:pt x="115" y="54"/>
                  </a:lnTo>
                  <a:lnTo>
                    <a:pt x="117" y="51"/>
                  </a:lnTo>
                  <a:lnTo>
                    <a:pt x="120" y="51"/>
                  </a:lnTo>
                  <a:lnTo>
                    <a:pt x="120" y="59"/>
                  </a:lnTo>
                  <a:lnTo>
                    <a:pt x="123" y="51"/>
                  </a:lnTo>
                  <a:lnTo>
                    <a:pt x="125" y="54"/>
                  </a:lnTo>
                  <a:lnTo>
                    <a:pt x="128" y="54"/>
                  </a:lnTo>
                  <a:lnTo>
                    <a:pt x="131" y="56"/>
                  </a:lnTo>
                  <a:lnTo>
                    <a:pt x="133" y="56"/>
                  </a:lnTo>
                  <a:lnTo>
                    <a:pt x="136" y="56"/>
                  </a:lnTo>
                  <a:lnTo>
                    <a:pt x="139" y="54"/>
                  </a:lnTo>
                  <a:lnTo>
                    <a:pt x="141" y="56"/>
                  </a:lnTo>
                  <a:lnTo>
                    <a:pt x="144" y="56"/>
                  </a:lnTo>
                  <a:lnTo>
                    <a:pt x="147" y="59"/>
                  </a:lnTo>
                  <a:lnTo>
                    <a:pt x="149" y="59"/>
                  </a:lnTo>
                  <a:lnTo>
                    <a:pt x="152" y="56"/>
                  </a:lnTo>
                  <a:lnTo>
                    <a:pt x="152" y="54"/>
                  </a:lnTo>
                  <a:lnTo>
                    <a:pt x="155" y="59"/>
                  </a:lnTo>
                  <a:lnTo>
                    <a:pt x="158" y="56"/>
                  </a:lnTo>
                  <a:lnTo>
                    <a:pt x="158" y="62"/>
                  </a:lnTo>
                  <a:lnTo>
                    <a:pt x="160" y="56"/>
                  </a:lnTo>
                  <a:lnTo>
                    <a:pt x="160" y="54"/>
                  </a:lnTo>
                  <a:lnTo>
                    <a:pt x="163" y="62"/>
                  </a:lnTo>
                  <a:lnTo>
                    <a:pt x="166" y="56"/>
                  </a:lnTo>
                  <a:lnTo>
                    <a:pt x="166" y="62"/>
                  </a:lnTo>
                  <a:lnTo>
                    <a:pt x="168" y="59"/>
                  </a:lnTo>
                  <a:lnTo>
                    <a:pt x="171" y="62"/>
                  </a:lnTo>
                  <a:lnTo>
                    <a:pt x="171" y="59"/>
                  </a:lnTo>
                  <a:lnTo>
                    <a:pt x="174" y="62"/>
                  </a:lnTo>
                  <a:lnTo>
                    <a:pt x="174" y="56"/>
                  </a:lnTo>
                  <a:lnTo>
                    <a:pt x="176" y="62"/>
                  </a:lnTo>
                  <a:lnTo>
                    <a:pt x="179" y="59"/>
                  </a:lnTo>
                  <a:lnTo>
                    <a:pt x="182" y="62"/>
                  </a:lnTo>
                  <a:lnTo>
                    <a:pt x="184" y="56"/>
                  </a:lnTo>
                  <a:lnTo>
                    <a:pt x="184" y="62"/>
                  </a:lnTo>
                  <a:lnTo>
                    <a:pt x="187" y="59"/>
                  </a:lnTo>
                  <a:lnTo>
                    <a:pt x="187" y="62"/>
                  </a:lnTo>
                  <a:lnTo>
                    <a:pt x="190" y="67"/>
                  </a:lnTo>
                  <a:lnTo>
                    <a:pt x="192" y="64"/>
                  </a:lnTo>
                  <a:lnTo>
                    <a:pt x="195" y="62"/>
                  </a:lnTo>
                  <a:lnTo>
                    <a:pt x="198" y="70"/>
                  </a:lnTo>
                  <a:lnTo>
                    <a:pt x="200" y="67"/>
                  </a:lnTo>
                  <a:lnTo>
                    <a:pt x="203" y="70"/>
                  </a:lnTo>
                  <a:lnTo>
                    <a:pt x="206" y="70"/>
                  </a:lnTo>
                  <a:lnTo>
                    <a:pt x="208" y="67"/>
                  </a:lnTo>
                  <a:lnTo>
                    <a:pt x="211" y="70"/>
                  </a:lnTo>
                  <a:lnTo>
                    <a:pt x="214" y="64"/>
                  </a:lnTo>
                  <a:lnTo>
                    <a:pt x="216" y="67"/>
                  </a:lnTo>
                  <a:lnTo>
                    <a:pt x="219" y="59"/>
                  </a:lnTo>
                  <a:lnTo>
                    <a:pt x="219" y="64"/>
                  </a:lnTo>
                  <a:lnTo>
                    <a:pt x="222" y="67"/>
                  </a:lnTo>
                  <a:lnTo>
                    <a:pt x="224" y="64"/>
                  </a:lnTo>
                  <a:lnTo>
                    <a:pt x="224" y="59"/>
                  </a:lnTo>
                  <a:lnTo>
                    <a:pt x="227" y="64"/>
                  </a:lnTo>
                  <a:lnTo>
                    <a:pt x="227" y="62"/>
                  </a:lnTo>
                  <a:lnTo>
                    <a:pt x="230" y="64"/>
                  </a:lnTo>
                  <a:lnTo>
                    <a:pt x="232" y="70"/>
                  </a:lnTo>
                  <a:lnTo>
                    <a:pt x="232" y="72"/>
                  </a:lnTo>
                  <a:lnTo>
                    <a:pt x="235" y="75"/>
                  </a:lnTo>
                  <a:lnTo>
                    <a:pt x="238" y="78"/>
                  </a:lnTo>
                  <a:lnTo>
                    <a:pt x="238" y="88"/>
                  </a:lnTo>
                  <a:lnTo>
                    <a:pt x="240" y="99"/>
                  </a:lnTo>
                  <a:lnTo>
                    <a:pt x="243" y="102"/>
                  </a:lnTo>
                  <a:lnTo>
                    <a:pt x="243" y="107"/>
                  </a:lnTo>
                  <a:lnTo>
                    <a:pt x="246" y="118"/>
                  </a:lnTo>
                  <a:lnTo>
                    <a:pt x="246" y="123"/>
                  </a:lnTo>
                  <a:lnTo>
                    <a:pt x="248" y="126"/>
                  </a:lnTo>
                  <a:lnTo>
                    <a:pt x="251" y="128"/>
                  </a:lnTo>
                  <a:lnTo>
                    <a:pt x="251" y="134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1" name="Freeform 89">
              <a:extLst>
                <a:ext uri="{FF2B5EF4-FFF2-40B4-BE49-F238E27FC236}">
                  <a16:creationId xmlns:a16="http://schemas.microsoft.com/office/drawing/2014/main" id="{266D95D3-2171-B96D-2353-504886903A4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5" y="2064"/>
              <a:ext cx="315" cy="449"/>
            </a:xfrm>
            <a:custGeom>
              <a:avLst/>
              <a:gdLst>
                <a:gd name="T0" fmla="*/ 5 w 315"/>
                <a:gd name="T1" fmla="*/ 398 h 449"/>
                <a:gd name="T2" fmla="*/ 8 w 315"/>
                <a:gd name="T3" fmla="*/ 352 h 449"/>
                <a:gd name="T4" fmla="*/ 13 w 315"/>
                <a:gd name="T5" fmla="*/ 96 h 449"/>
                <a:gd name="T6" fmla="*/ 19 w 315"/>
                <a:gd name="T7" fmla="*/ 195 h 449"/>
                <a:gd name="T8" fmla="*/ 24 w 315"/>
                <a:gd name="T9" fmla="*/ 424 h 449"/>
                <a:gd name="T10" fmla="*/ 29 w 315"/>
                <a:gd name="T11" fmla="*/ 438 h 449"/>
                <a:gd name="T12" fmla="*/ 37 w 315"/>
                <a:gd name="T13" fmla="*/ 446 h 449"/>
                <a:gd name="T14" fmla="*/ 45 w 315"/>
                <a:gd name="T15" fmla="*/ 446 h 449"/>
                <a:gd name="T16" fmla="*/ 53 w 315"/>
                <a:gd name="T17" fmla="*/ 446 h 449"/>
                <a:gd name="T18" fmla="*/ 61 w 315"/>
                <a:gd name="T19" fmla="*/ 446 h 449"/>
                <a:gd name="T20" fmla="*/ 69 w 315"/>
                <a:gd name="T21" fmla="*/ 446 h 449"/>
                <a:gd name="T22" fmla="*/ 80 w 315"/>
                <a:gd name="T23" fmla="*/ 446 h 449"/>
                <a:gd name="T24" fmla="*/ 83 w 315"/>
                <a:gd name="T25" fmla="*/ 443 h 449"/>
                <a:gd name="T26" fmla="*/ 91 w 315"/>
                <a:gd name="T27" fmla="*/ 446 h 449"/>
                <a:gd name="T28" fmla="*/ 99 w 315"/>
                <a:gd name="T29" fmla="*/ 446 h 449"/>
                <a:gd name="T30" fmla="*/ 107 w 315"/>
                <a:gd name="T31" fmla="*/ 443 h 449"/>
                <a:gd name="T32" fmla="*/ 112 w 315"/>
                <a:gd name="T33" fmla="*/ 446 h 449"/>
                <a:gd name="T34" fmla="*/ 120 w 315"/>
                <a:gd name="T35" fmla="*/ 446 h 449"/>
                <a:gd name="T36" fmla="*/ 128 w 315"/>
                <a:gd name="T37" fmla="*/ 446 h 449"/>
                <a:gd name="T38" fmla="*/ 134 w 315"/>
                <a:gd name="T39" fmla="*/ 446 h 449"/>
                <a:gd name="T40" fmla="*/ 142 w 315"/>
                <a:gd name="T41" fmla="*/ 446 h 449"/>
                <a:gd name="T42" fmla="*/ 150 w 315"/>
                <a:gd name="T43" fmla="*/ 446 h 449"/>
                <a:gd name="T44" fmla="*/ 158 w 315"/>
                <a:gd name="T45" fmla="*/ 446 h 449"/>
                <a:gd name="T46" fmla="*/ 166 w 315"/>
                <a:gd name="T47" fmla="*/ 446 h 449"/>
                <a:gd name="T48" fmla="*/ 174 w 315"/>
                <a:gd name="T49" fmla="*/ 443 h 449"/>
                <a:gd name="T50" fmla="*/ 182 w 315"/>
                <a:gd name="T51" fmla="*/ 446 h 449"/>
                <a:gd name="T52" fmla="*/ 190 w 315"/>
                <a:gd name="T53" fmla="*/ 446 h 449"/>
                <a:gd name="T54" fmla="*/ 198 w 315"/>
                <a:gd name="T55" fmla="*/ 446 h 449"/>
                <a:gd name="T56" fmla="*/ 206 w 315"/>
                <a:gd name="T57" fmla="*/ 446 h 449"/>
                <a:gd name="T58" fmla="*/ 214 w 315"/>
                <a:gd name="T59" fmla="*/ 443 h 449"/>
                <a:gd name="T60" fmla="*/ 222 w 315"/>
                <a:gd name="T61" fmla="*/ 446 h 449"/>
                <a:gd name="T62" fmla="*/ 230 w 315"/>
                <a:gd name="T63" fmla="*/ 446 h 449"/>
                <a:gd name="T64" fmla="*/ 238 w 315"/>
                <a:gd name="T65" fmla="*/ 446 h 449"/>
                <a:gd name="T66" fmla="*/ 246 w 315"/>
                <a:gd name="T67" fmla="*/ 446 h 449"/>
                <a:gd name="T68" fmla="*/ 254 w 315"/>
                <a:gd name="T69" fmla="*/ 446 h 449"/>
                <a:gd name="T70" fmla="*/ 262 w 315"/>
                <a:gd name="T71" fmla="*/ 446 h 449"/>
                <a:gd name="T72" fmla="*/ 270 w 315"/>
                <a:gd name="T73" fmla="*/ 446 h 449"/>
                <a:gd name="T74" fmla="*/ 278 w 315"/>
                <a:gd name="T75" fmla="*/ 446 h 449"/>
                <a:gd name="T76" fmla="*/ 286 w 315"/>
                <a:gd name="T77" fmla="*/ 446 h 449"/>
                <a:gd name="T78" fmla="*/ 294 w 315"/>
                <a:gd name="T79" fmla="*/ 446 h 449"/>
                <a:gd name="T80" fmla="*/ 302 w 315"/>
                <a:gd name="T81" fmla="*/ 446 h 449"/>
                <a:gd name="T82" fmla="*/ 310 w 315"/>
                <a:gd name="T83" fmla="*/ 44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315" h="449">
                  <a:moveTo>
                    <a:pt x="0" y="398"/>
                  </a:moveTo>
                  <a:lnTo>
                    <a:pt x="3" y="400"/>
                  </a:lnTo>
                  <a:lnTo>
                    <a:pt x="5" y="398"/>
                  </a:lnTo>
                  <a:lnTo>
                    <a:pt x="5" y="395"/>
                  </a:lnTo>
                  <a:lnTo>
                    <a:pt x="8" y="382"/>
                  </a:lnTo>
                  <a:lnTo>
                    <a:pt x="8" y="352"/>
                  </a:lnTo>
                  <a:lnTo>
                    <a:pt x="11" y="320"/>
                  </a:lnTo>
                  <a:lnTo>
                    <a:pt x="13" y="262"/>
                  </a:lnTo>
                  <a:lnTo>
                    <a:pt x="13" y="96"/>
                  </a:lnTo>
                  <a:lnTo>
                    <a:pt x="16" y="0"/>
                  </a:lnTo>
                  <a:lnTo>
                    <a:pt x="19" y="37"/>
                  </a:lnTo>
                  <a:lnTo>
                    <a:pt x="19" y="195"/>
                  </a:lnTo>
                  <a:lnTo>
                    <a:pt x="21" y="368"/>
                  </a:lnTo>
                  <a:lnTo>
                    <a:pt x="21" y="414"/>
                  </a:lnTo>
                  <a:lnTo>
                    <a:pt x="24" y="424"/>
                  </a:lnTo>
                  <a:lnTo>
                    <a:pt x="27" y="430"/>
                  </a:lnTo>
                  <a:lnTo>
                    <a:pt x="27" y="435"/>
                  </a:lnTo>
                  <a:lnTo>
                    <a:pt x="29" y="438"/>
                  </a:lnTo>
                  <a:lnTo>
                    <a:pt x="32" y="441"/>
                  </a:lnTo>
                  <a:lnTo>
                    <a:pt x="35" y="443"/>
                  </a:lnTo>
                  <a:lnTo>
                    <a:pt x="37" y="446"/>
                  </a:lnTo>
                  <a:lnTo>
                    <a:pt x="40" y="446"/>
                  </a:lnTo>
                  <a:lnTo>
                    <a:pt x="43" y="443"/>
                  </a:lnTo>
                  <a:lnTo>
                    <a:pt x="45" y="446"/>
                  </a:lnTo>
                  <a:lnTo>
                    <a:pt x="48" y="446"/>
                  </a:lnTo>
                  <a:lnTo>
                    <a:pt x="51" y="446"/>
                  </a:lnTo>
                  <a:lnTo>
                    <a:pt x="53" y="446"/>
                  </a:lnTo>
                  <a:lnTo>
                    <a:pt x="56" y="446"/>
                  </a:lnTo>
                  <a:lnTo>
                    <a:pt x="59" y="446"/>
                  </a:lnTo>
                  <a:lnTo>
                    <a:pt x="61" y="446"/>
                  </a:lnTo>
                  <a:lnTo>
                    <a:pt x="64" y="446"/>
                  </a:lnTo>
                  <a:lnTo>
                    <a:pt x="67" y="446"/>
                  </a:lnTo>
                  <a:lnTo>
                    <a:pt x="69" y="446"/>
                  </a:lnTo>
                  <a:lnTo>
                    <a:pt x="72" y="446"/>
                  </a:lnTo>
                  <a:lnTo>
                    <a:pt x="75" y="446"/>
                  </a:lnTo>
                  <a:lnTo>
                    <a:pt x="80" y="446"/>
                  </a:lnTo>
                  <a:lnTo>
                    <a:pt x="78" y="446"/>
                  </a:lnTo>
                  <a:lnTo>
                    <a:pt x="80" y="446"/>
                  </a:lnTo>
                  <a:lnTo>
                    <a:pt x="83" y="443"/>
                  </a:lnTo>
                  <a:lnTo>
                    <a:pt x="86" y="446"/>
                  </a:lnTo>
                  <a:lnTo>
                    <a:pt x="88" y="446"/>
                  </a:lnTo>
                  <a:lnTo>
                    <a:pt x="91" y="446"/>
                  </a:lnTo>
                  <a:lnTo>
                    <a:pt x="94" y="446"/>
                  </a:lnTo>
                  <a:lnTo>
                    <a:pt x="96" y="446"/>
                  </a:lnTo>
                  <a:lnTo>
                    <a:pt x="99" y="446"/>
                  </a:lnTo>
                  <a:lnTo>
                    <a:pt x="102" y="446"/>
                  </a:lnTo>
                  <a:lnTo>
                    <a:pt x="104" y="443"/>
                  </a:lnTo>
                  <a:lnTo>
                    <a:pt x="107" y="443"/>
                  </a:lnTo>
                  <a:lnTo>
                    <a:pt x="110" y="446"/>
                  </a:lnTo>
                  <a:lnTo>
                    <a:pt x="115" y="446"/>
                  </a:lnTo>
                  <a:lnTo>
                    <a:pt x="112" y="446"/>
                  </a:lnTo>
                  <a:lnTo>
                    <a:pt x="115" y="446"/>
                  </a:lnTo>
                  <a:lnTo>
                    <a:pt x="118" y="446"/>
                  </a:lnTo>
                  <a:lnTo>
                    <a:pt x="120" y="446"/>
                  </a:lnTo>
                  <a:lnTo>
                    <a:pt x="123" y="446"/>
                  </a:lnTo>
                  <a:lnTo>
                    <a:pt x="126" y="446"/>
                  </a:lnTo>
                  <a:lnTo>
                    <a:pt x="128" y="446"/>
                  </a:lnTo>
                  <a:lnTo>
                    <a:pt x="131" y="446"/>
                  </a:lnTo>
                  <a:lnTo>
                    <a:pt x="136" y="446"/>
                  </a:lnTo>
                  <a:lnTo>
                    <a:pt x="134" y="446"/>
                  </a:lnTo>
                  <a:lnTo>
                    <a:pt x="136" y="446"/>
                  </a:lnTo>
                  <a:lnTo>
                    <a:pt x="139" y="446"/>
                  </a:lnTo>
                  <a:lnTo>
                    <a:pt x="142" y="446"/>
                  </a:lnTo>
                  <a:lnTo>
                    <a:pt x="144" y="446"/>
                  </a:lnTo>
                  <a:lnTo>
                    <a:pt x="147" y="446"/>
                  </a:lnTo>
                  <a:lnTo>
                    <a:pt x="150" y="446"/>
                  </a:lnTo>
                  <a:lnTo>
                    <a:pt x="152" y="446"/>
                  </a:lnTo>
                  <a:lnTo>
                    <a:pt x="155" y="446"/>
                  </a:lnTo>
                  <a:lnTo>
                    <a:pt x="158" y="446"/>
                  </a:lnTo>
                  <a:lnTo>
                    <a:pt x="160" y="446"/>
                  </a:lnTo>
                  <a:lnTo>
                    <a:pt x="163" y="443"/>
                  </a:lnTo>
                  <a:lnTo>
                    <a:pt x="166" y="446"/>
                  </a:lnTo>
                  <a:lnTo>
                    <a:pt x="168" y="446"/>
                  </a:lnTo>
                  <a:lnTo>
                    <a:pt x="171" y="446"/>
                  </a:lnTo>
                  <a:lnTo>
                    <a:pt x="174" y="443"/>
                  </a:lnTo>
                  <a:lnTo>
                    <a:pt x="176" y="446"/>
                  </a:lnTo>
                  <a:lnTo>
                    <a:pt x="179" y="446"/>
                  </a:lnTo>
                  <a:lnTo>
                    <a:pt x="182" y="446"/>
                  </a:lnTo>
                  <a:lnTo>
                    <a:pt x="184" y="446"/>
                  </a:lnTo>
                  <a:lnTo>
                    <a:pt x="187" y="446"/>
                  </a:lnTo>
                  <a:lnTo>
                    <a:pt x="190" y="446"/>
                  </a:lnTo>
                  <a:lnTo>
                    <a:pt x="192" y="446"/>
                  </a:lnTo>
                  <a:lnTo>
                    <a:pt x="195" y="446"/>
                  </a:lnTo>
                  <a:lnTo>
                    <a:pt x="198" y="446"/>
                  </a:lnTo>
                  <a:lnTo>
                    <a:pt x="200" y="446"/>
                  </a:lnTo>
                  <a:lnTo>
                    <a:pt x="203" y="446"/>
                  </a:lnTo>
                  <a:lnTo>
                    <a:pt x="206" y="446"/>
                  </a:lnTo>
                  <a:lnTo>
                    <a:pt x="208" y="443"/>
                  </a:lnTo>
                  <a:lnTo>
                    <a:pt x="211" y="441"/>
                  </a:lnTo>
                  <a:lnTo>
                    <a:pt x="214" y="443"/>
                  </a:lnTo>
                  <a:lnTo>
                    <a:pt x="216" y="446"/>
                  </a:lnTo>
                  <a:lnTo>
                    <a:pt x="219" y="446"/>
                  </a:lnTo>
                  <a:lnTo>
                    <a:pt x="222" y="446"/>
                  </a:lnTo>
                  <a:lnTo>
                    <a:pt x="224" y="446"/>
                  </a:lnTo>
                  <a:lnTo>
                    <a:pt x="227" y="446"/>
                  </a:lnTo>
                  <a:lnTo>
                    <a:pt x="230" y="446"/>
                  </a:lnTo>
                  <a:lnTo>
                    <a:pt x="232" y="446"/>
                  </a:lnTo>
                  <a:lnTo>
                    <a:pt x="235" y="446"/>
                  </a:lnTo>
                  <a:lnTo>
                    <a:pt x="238" y="446"/>
                  </a:lnTo>
                  <a:lnTo>
                    <a:pt x="240" y="446"/>
                  </a:lnTo>
                  <a:lnTo>
                    <a:pt x="243" y="446"/>
                  </a:lnTo>
                  <a:lnTo>
                    <a:pt x="246" y="446"/>
                  </a:lnTo>
                  <a:lnTo>
                    <a:pt x="249" y="446"/>
                  </a:lnTo>
                  <a:lnTo>
                    <a:pt x="251" y="446"/>
                  </a:lnTo>
                  <a:lnTo>
                    <a:pt x="254" y="446"/>
                  </a:lnTo>
                  <a:lnTo>
                    <a:pt x="257" y="446"/>
                  </a:lnTo>
                  <a:lnTo>
                    <a:pt x="259" y="446"/>
                  </a:lnTo>
                  <a:lnTo>
                    <a:pt x="262" y="446"/>
                  </a:lnTo>
                  <a:lnTo>
                    <a:pt x="265" y="446"/>
                  </a:lnTo>
                  <a:lnTo>
                    <a:pt x="267" y="449"/>
                  </a:lnTo>
                  <a:lnTo>
                    <a:pt x="270" y="446"/>
                  </a:lnTo>
                  <a:lnTo>
                    <a:pt x="273" y="446"/>
                  </a:lnTo>
                  <a:lnTo>
                    <a:pt x="275" y="446"/>
                  </a:lnTo>
                  <a:lnTo>
                    <a:pt x="278" y="446"/>
                  </a:lnTo>
                  <a:lnTo>
                    <a:pt x="281" y="446"/>
                  </a:lnTo>
                  <a:lnTo>
                    <a:pt x="283" y="446"/>
                  </a:lnTo>
                  <a:lnTo>
                    <a:pt x="286" y="446"/>
                  </a:lnTo>
                  <a:lnTo>
                    <a:pt x="289" y="446"/>
                  </a:lnTo>
                  <a:lnTo>
                    <a:pt x="291" y="446"/>
                  </a:lnTo>
                  <a:lnTo>
                    <a:pt x="294" y="446"/>
                  </a:lnTo>
                  <a:lnTo>
                    <a:pt x="297" y="446"/>
                  </a:lnTo>
                  <a:lnTo>
                    <a:pt x="299" y="446"/>
                  </a:lnTo>
                  <a:lnTo>
                    <a:pt x="302" y="446"/>
                  </a:lnTo>
                  <a:lnTo>
                    <a:pt x="305" y="446"/>
                  </a:lnTo>
                  <a:lnTo>
                    <a:pt x="307" y="446"/>
                  </a:lnTo>
                  <a:lnTo>
                    <a:pt x="310" y="446"/>
                  </a:lnTo>
                  <a:lnTo>
                    <a:pt x="313" y="446"/>
                  </a:lnTo>
                  <a:lnTo>
                    <a:pt x="315" y="446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2" name="Freeform 90">
              <a:extLst>
                <a:ext uri="{FF2B5EF4-FFF2-40B4-BE49-F238E27FC236}">
                  <a16:creationId xmlns:a16="http://schemas.microsoft.com/office/drawing/2014/main" id="{C5055C62-7CC6-CD60-1890-B5CC963AE86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2499"/>
              <a:ext cx="177" cy="19"/>
            </a:xfrm>
            <a:custGeom>
              <a:avLst/>
              <a:gdLst>
                <a:gd name="T0" fmla="*/ 3 w 177"/>
                <a:gd name="T1" fmla="*/ 11 h 19"/>
                <a:gd name="T2" fmla="*/ 8 w 177"/>
                <a:gd name="T3" fmla="*/ 11 h 19"/>
                <a:gd name="T4" fmla="*/ 14 w 177"/>
                <a:gd name="T5" fmla="*/ 11 h 19"/>
                <a:gd name="T6" fmla="*/ 22 w 177"/>
                <a:gd name="T7" fmla="*/ 11 h 19"/>
                <a:gd name="T8" fmla="*/ 22 w 177"/>
                <a:gd name="T9" fmla="*/ 11 h 19"/>
                <a:gd name="T10" fmla="*/ 27 w 177"/>
                <a:gd name="T11" fmla="*/ 11 h 19"/>
                <a:gd name="T12" fmla="*/ 32 w 177"/>
                <a:gd name="T13" fmla="*/ 11 h 19"/>
                <a:gd name="T14" fmla="*/ 38 w 177"/>
                <a:gd name="T15" fmla="*/ 11 h 19"/>
                <a:gd name="T16" fmla="*/ 43 w 177"/>
                <a:gd name="T17" fmla="*/ 11 h 19"/>
                <a:gd name="T18" fmla="*/ 48 w 177"/>
                <a:gd name="T19" fmla="*/ 11 h 19"/>
                <a:gd name="T20" fmla="*/ 54 w 177"/>
                <a:gd name="T21" fmla="*/ 11 h 19"/>
                <a:gd name="T22" fmla="*/ 59 w 177"/>
                <a:gd name="T23" fmla="*/ 11 h 19"/>
                <a:gd name="T24" fmla="*/ 64 w 177"/>
                <a:gd name="T25" fmla="*/ 11 h 19"/>
                <a:gd name="T26" fmla="*/ 70 w 177"/>
                <a:gd name="T27" fmla="*/ 11 h 19"/>
                <a:gd name="T28" fmla="*/ 75 w 177"/>
                <a:gd name="T29" fmla="*/ 11 h 19"/>
                <a:gd name="T30" fmla="*/ 80 w 177"/>
                <a:gd name="T31" fmla="*/ 11 h 19"/>
                <a:gd name="T32" fmla="*/ 86 w 177"/>
                <a:gd name="T33" fmla="*/ 11 h 19"/>
                <a:gd name="T34" fmla="*/ 88 w 177"/>
                <a:gd name="T35" fmla="*/ 11 h 19"/>
                <a:gd name="T36" fmla="*/ 94 w 177"/>
                <a:gd name="T37" fmla="*/ 11 h 19"/>
                <a:gd name="T38" fmla="*/ 99 w 177"/>
                <a:gd name="T39" fmla="*/ 8 h 19"/>
                <a:gd name="T40" fmla="*/ 105 w 177"/>
                <a:gd name="T41" fmla="*/ 11 h 19"/>
                <a:gd name="T42" fmla="*/ 110 w 177"/>
                <a:gd name="T43" fmla="*/ 11 h 19"/>
                <a:gd name="T44" fmla="*/ 113 w 177"/>
                <a:gd name="T45" fmla="*/ 11 h 19"/>
                <a:gd name="T46" fmla="*/ 118 w 177"/>
                <a:gd name="T47" fmla="*/ 11 h 19"/>
                <a:gd name="T48" fmla="*/ 123 w 177"/>
                <a:gd name="T49" fmla="*/ 11 h 19"/>
                <a:gd name="T50" fmla="*/ 129 w 177"/>
                <a:gd name="T51" fmla="*/ 8 h 19"/>
                <a:gd name="T52" fmla="*/ 137 w 177"/>
                <a:gd name="T53" fmla="*/ 0 h 19"/>
                <a:gd name="T54" fmla="*/ 137 w 177"/>
                <a:gd name="T55" fmla="*/ 0 h 19"/>
                <a:gd name="T56" fmla="*/ 139 w 177"/>
                <a:gd name="T57" fmla="*/ 6 h 19"/>
                <a:gd name="T58" fmla="*/ 145 w 177"/>
                <a:gd name="T59" fmla="*/ 11 h 19"/>
                <a:gd name="T60" fmla="*/ 147 w 177"/>
                <a:gd name="T61" fmla="*/ 6 h 19"/>
                <a:gd name="T62" fmla="*/ 153 w 177"/>
                <a:gd name="T63" fmla="*/ 11 h 19"/>
                <a:gd name="T64" fmla="*/ 158 w 177"/>
                <a:gd name="T65" fmla="*/ 11 h 19"/>
                <a:gd name="T66" fmla="*/ 163 w 177"/>
                <a:gd name="T67" fmla="*/ 11 h 19"/>
                <a:gd name="T68" fmla="*/ 169 w 177"/>
                <a:gd name="T69" fmla="*/ 14 h 19"/>
                <a:gd name="T70" fmla="*/ 174 w 177"/>
                <a:gd name="T71" fmla="*/ 16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77" h="19">
                  <a:moveTo>
                    <a:pt x="0" y="11"/>
                  </a:moveTo>
                  <a:lnTo>
                    <a:pt x="3" y="11"/>
                  </a:lnTo>
                  <a:lnTo>
                    <a:pt x="6" y="11"/>
                  </a:lnTo>
                  <a:lnTo>
                    <a:pt x="8" y="11"/>
                  </a:lnTo>
                  <a:lnTo>
                    <a:pt x="11" y="11"/>
                  </a:lnTo>
                  <a:lnTo>
                    <a:pt x="14" y="11"/>
                  </a:lnTo>
                  <a:lnTo>
                    <a:pt x="16" y="11"/>
                  </a:lnTo>
                  <a:lnTo>
                    <a:pt x="22" y="11"/>
                  </a:lnTo>
                  <a:lnTo>
                    <a:pt x="19" y="11"/>
                  </a:lnTo>
                  <a:lnTo>
                    <a:pt x="22" y="11"/>
                  </a:lnTo>
                  <a:lnTo>
                    <a:pt x="24" y="11"/>
                  </a:lnTo>
                  <a:lnTo>
                    <a:pt x="27" y="11"/>
                  </a:lnTo>
                  <a:lnTo>
                    <a:pt x="30" y="11"/>
                  </a:lnTo>
                  <a:lnTo>
                    <a:pt x="32" y="11"/>
                  </a:lnTo>
                  <a:lnTo>
                    <a:pt x="35" y="11"/>
                  </a:lnTo>
                  <a:lnTo>
                    <a:pt x="38" y="11"/>
                  </a:lnTo>
                  <a:lnTo>
                    <a:pt x="40" y="11"/>
                  </a:lnTo>
                  <a:lnTo>
                    <a:pt x="43" y="11"/>
                  </a:lnTo>
                  <a:lnTo>
                    <a:pt x="46" y="11"/>
                  </a:lnTo>
                  <a:lnTo>
                    <a:pt x="48" y="11"/>
                  </a:lnTo>
                  <a:lnTo>
                    <a:pt x="51" y="11"/>
                  </a:lnTo>
                  <a:lnTo>
                    <a:pt x="54" y="11"/>
                  </a:lnTo>
                  <a:lnTo>
                    <a:pt x="56" y="11"/>
                  </a:lnTo>
                  <a:lnTo>
                    <a:pt x="59" y="11"/>
                  </a:lnTo>
                  <a:lnTo>
                    <a:pt x="62" y="11"/>
                  </a:lnTo>
                  <a:lnTo>
                    <a:pt x="64" y="11"/>
                  </a:lnTo>
                  <a:lnTo>
                    <a:pt x="67" y="11"/>
                  </a:lnTo>
                  <a:lnTo>
                    <a:pt x="70" y="11"/>
                  </a:lnTo>
                  <a:lnTo>
                    <a:pt x="72" y="8"/>
                  </a:lnTo>
                  <a:lnTo>
                    <a:pt x="75" y="11"/>
                  </a:lnTo>
                  <a:lnTo>
                    <a:pt x="78" y="11"/>
                  </a:lnTo>
                  <a:lnTo>
                    <a:pt x="80" y="11"/>
                  </a:lnTo>
                  <a:lnTo>
                    <a:pt x="83" y="11"/>
                  </a:lnTo>
                  <a:lnTo>
                    <a:pt x="86" y="11"/>
                  </a:lnTo>
                  <a:lnTo>
                    <a:pt x="88" y="8"/>
                  </a:lnTo>
                  <a:lnTo>
                    <a:pt x="88" y="11"/>
                  </a:lnTo>
                  <a:lnTo>
                    <a:pt x="91" y="8"/>
                  </a:lnTo>
                  <a:lnTo>
                    <a:pt x="94" y="11"/>
                  </a:lnTo>
                  <a:lnTo>
                    <a:pt x="96" y="8"/>
                  </a:lnTo>
                  <a:lnTo>
                    <a:pt x="99" y="8"/>
                  </a:lnTo>
                  <a:lnTo>
                    <a:pt x="102" y="8"/>
                  </a:lnTo>
                  <a:lnTo>
                    <a:pt x="105" y="11"/>
                  </a:lnTo>
                  <a:lnTo>
                    <a:pt x="107" y="8"/>
                  </a:lnTo>
                  <a:lnTo>
                    <a:pt x="110" y="11"/>
                  </a:lnTo>
                  <a:lnTo>
                    <a:pt x="115" y="11"/>
                  </a:lnTo>
                  <a:lnTo>
                    <a:pt x="113" y="11"/>
                  </a:lnTo>
                  <a:lnTo>
                    <a:pt x="115" y="11"/>
                  </a:lnTo>
                  <a:lnTo>
                    <a:pt x="118" y="11"/>
                  </a:lnTo>
                  <a:lnTo>
                    <a:pt x="121" y="11"/>
                  </a:lnTo>
                  <a:lnTo>
                    <a:pt x="123" y="11"/>
                  </a:lnTo>
                  <a:lnTo>
                    <a:pt x="126" y="11"/>
                  </a:lnTo>
                  <a:lnTo>
                    <a:pt x="129" y="8"/>
                  </a:lnTo>
                  <a:lnTo>
                    <a:pt x="131" y="6"/>
                  </a:lnTo>
                  <a:lnTo>
                    <a:pt x="137" y="0"/>
                  </a:lnTo>
                  <a:lnTo>
                    <a:pt x="134" y="0"/>
                  </a:lnTo>
                  <a:lnTo>
                    <a:pt x="137" y="0"/>
                  </a:lnTo>
                  <a:lnTo>
                    <a:pt x="139" y="3"/>
                  </a:lnTo>
                  <a:lnTo>
                    <a:pt x="139" y="6"/>
                  </a:lnTo>
                  <a:lnTo>
                    <a:pt x="142" y="8"/>
                  </a:lnTo>
                  <a:lnTo>
                    <a:pt x="145" y="11"/>
                  </a:lnTo>
                  <a:lnTo>
                    <a:pt x="147" y="8"/>
                  </a:lnTo>
                  <a:lnTo>
                    <a:pt x="147" y="6"/>
                  </a:lnTo>
                  <a:lnTo>
                    <a:pt x="150" y="8"/>
                  </a:lnTo>
                  <a:lnTo>
                    <a:pt x="153" y="11"/>
                  </a:lnTo>
                  <a:lnTo>
                    <a:pt x="155" y="11"/>
                  </a:lnTo>
                  <a:lnTo>
                    <a:pt x="158" y="11"/>
                  </a:lnTo>
                  <a:lnTo>
                    <a:pt x="161" y="11"/>
                  </a:lnTo>
                  <a:lnTo>
                    <a:pt x="163" y="11"/>
                  </a:lnTo>
                  <a:lnTo>
                    <a:pt x="166" y="14"/>
                  </a:lnTo>
                  <a:lnTo>
                    <a:pt x="169" y="14"/>
                  </a:lnTo>
                  <a:lnTo>
                    <a:pt x="171" y="16"/>
                  </a:lnTo>
                  <a:lnTo>
                    <a:pt x="174" y="16"/>
                  </a:lnTo>
                  <a:lnTo>
                    <a:pt x="177" y="19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3" name="Freeform 91">
              <a:extLst>
                <a:ext uri="{FF2B5EF4-FFF2-40B4-BE49-F238E27FC236}">
                  <a16:creationId xmlns:a16="http://schemas.microsoft.com/office/drawing/2014/main" id="{38A98E09-6D40-558C-58D8-6D9640932886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7" y="2398"/>
              <a:ext cx="262" cy="37"/>
            </a:xfrm>
            <a:custGeom>
              <a:avLst/>
              <a:gdLst>
                <a:gd name="T0" fmla="*/ 3 w 262"/>
                <a:gd name="T1" fmla="*/ 32 h 37"/>
                <a:gd name="T2" fmla="*/ 8 w 262"/>
                <a:gd name="T3" fmla="*/ 37 h 37"/>
                <a:gd name="T4" fmla="*/ 14 w 262"/>
                <a:gd name="T5" fmla="*/ 32 h 37"/>
                <a:gd name="T6" fmla="*/ 22 w 262"/>
                <a:gd name="T7" fmla="*/ 32 h 37"/>
                <a:gd name="T8" fmla="*/ 27 w 262"/>
                <a:gd name="T9" fmla="*/ 34 h 37"/>
                <a:gd name="T10" fmla="*/ 32 w 262"/>
                <a:gd name="T11" fmla="*/ 29 h 37"/>
                <a:gd name="T12" fmla="*/ 38 w 262"/>
                <a:gd name="T13" fmla="*/ 34 h 37"/>
                <a:gd name="T14" fmla="*/ 40 w 262"/>
                <a:gd name="T15" fmla="*/ 34 h 37"/>
                <a:gd name="T16" fmla="*/ 48 w 262"/>
                <a:gd name="T17" fmla="*/ 29 h 37"/>
                <a:gd name="T18" fmla="*/ 54 w 262"/>
                <a:gd name="T19" fmla="*/ 32 h 37"/>
                <a:gd name="T20" fmla="*/ 59 w 262"/>
                <a:gd name="T21" fmla="*/ 29 h 37"/>
                <a:gd name="T22" fmla="*/ 65 w 262"/>
                <a:gd name="T23" fmla="*/ 32 h 37"/>
                <a:gd name="T24" fmla="*/ 70 w 262"/>
                <a:gd name="T25" fmla="*/ 29 h 37"/>
                <a:gd name="T26" fmla="*/ 75 w 262"/>
                <a:gd name="T27" fmla="*/ 26 h 37"/>
                <a:gd name="T28" fmla="*/ 83 w 262"/>
                <a:gd name="T29" fmla="*/ 26 h 37"/>
                <a:gd name="T30" fmla="*/ 91 w 262"/>
                <a:gd name="T31" fmla="*/ 24 h 37"/>
                <a:gd name="T32" fmla="*/ 99 w 262"/>
                <a:gd name="T33" fmla="*/ 21 h 37"/>
                <a:gd name="T34" fmla="*/ 107 w 262"/>
                <a:gd name="T35" fmla="*/ 21 h 37"/>
                <a:gd name="T36" fmla="*/ 113 w 262"/>
                <a:gd name="T37" fmla="*/ 24 h 37"/>
                <a:gd name="T38" fmla="*/ 121 w 262"/>
                <a:gd name="T39" fmla="*/ 18 h 37"/>
                <a:gd name="T40" fmla="*/ 123 w 262"/>
                <a:gd name="T41" fmla="*/ 18 h 37"/>
                <a:gd name="T42" fmla="*/ 131 w 262"/>
                <a:gd name="T43" fmla="*/ 21 h 37"/>
                <a:gd name="T44" fmla="*/ 139 w 262"/>
                <a:gd name="T45" fmla="*/ 13 h 37"/>
                <a:gd name="T46" fmla="*/ 145 w 262"/>
                <a:gd name="T47" fmla="*/ 16 h 37"/>
                <a:gd name="T48" fmla="*/ 150 w 262"/>
                <a:gd name="T49" fmla="*/ 13 h 37"/>
                <a:gd name="T50" fmla="*/ 158 w 262"/>
                <a:gd name="T51" fmla="*/ 18 h 37"/>
                <a:gd name="T52" fmla="*/ 166 w 262"/>
                <a:gd name="T53" fmla="*/ 16 h 37"/>
                <a:gd name="T54" fmla="*/ 171 w 262"/>
                <a:gd name="T55" fmla="*/ 18 h 37"/>
                <a:gd name="T56" fmla="*/ 177 w 262"/>
                <a:gd name="T57" fmla="*/ 21 h 37"/>
                <a:gd name="T58" fmla="*/ 182 w 262"/>
                <a:gd name="T59" fmla="*/ 16 h 37"/>
                <a:gd name="T60" fmla="*/ 187 w 262"/>
                <a:gd name="T61" fmla="*/ 18 h 37"/>
                <a:gd name="T62" fmla="*/ 193 w 262"/>
                <a:gd name="T63" fmla="*/ 13 h 37"/>
                <a:gd name="T64" fmla="*/ 198 w 262"/>
                <a:gd name="T65" fmla="*/ 13 h 37"/>
                <a:gd name="T66" fmla="*/ 203 w 262"/>
                <a:gd name="T67" fmla="*/ 16 h 37"/>
                <a:gd name="T68" fmla="*/ 211 w 262"/>
                <a:gd name="T69" fmla="*/ 16 h 37"/>
                <a:gd name="T70" fmla="*/ 219 w 262"/>
                <a:gd name="T71" fmla="*/ 16 h 37"/>
                <a:gd name="T72" fmla="*/ 225 w 262"/>
                <a:gd name="T73" fmla="*/ 13 h 37"/>
                <a:gd name="T74" fmla="*/ 233 w 262"/>
                <a:gd name="T75" fmla="*/ 10 h 37"/>
                <a:gd name="T76" fmla="*/ 241 w 262"/>
                <a:gd name="T77" fmla="*/ 5 h 37"/>
                <a:gd name="T78" fmla="*/ 246 w 262"/>
                <a:gd name="T79" fmla="*/ 5 h 37"/>
                <a:gd name="T80" fmla="*/ 252 w 262"/>
                <a:gd name="T81" fmla="*/ 0 h 37"/>
                <a:gd name="T82" fmla="*/ 257 w 262"/>
                <a:gd name="T83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62" h="37">
                  <a:moveTo>
                    <a:pt x="0" y="32"/>
                  </a:moveTo>
                  <a:lnTo>
                    <a:pt x="0" y="34"/>
                  </a:lnTo>
                  <a:lnTo>
                    <a:pt x="3" y="32"/>
                  </a:lnTo>
                  <a:lnTo>
                    <a:pt x="6" y="29"/>
                  </a:lnTo>
                  <a:lnTo>
                    <a:pt x="6" y="34"/>
                  </a:lnTo>
                  <a:lnTo>
                    <a:pt x="8" y="37"/>
                  </a:lnTo>
                  <a:lnTo>
                    <a:pt x="11" y="32"/>
                  </a:lnTo>
                  <a:lnTo>
                    <a:pt x="11" y="34"/>
                  </a:lnTo>
                  <a:lnTo>
                    <a:pt x="14" y="32"/>
                  </a:lnTo>
                  <a:lnTo>
                    <a:pt x="16" y="32"/>
                  </a:lnTo>
                  <a:lnTo>
                    <a:pt x="19" y="29"/>
                  </a:lnTo>
                  <a:lnTo>
                    <a:pt x="22" y="32"/>
                  </a:lnTo>
                  <a:lnTo>
                    <a:pt x="24" y="34"/>
                  </a:lnTo>
                  <a:lnTo>
                    <a:pt x="24" y="32"/>
                  </a:lnTo>
                  <a:lnTo>
                    <a:pt x="27" y="34"/>
                  </a:lnTo>
                  <a:lnTo>
                    <a:pt x="27" y="32"/>
                  </a:lnTo>
                  <a:lnTo>
                    <a:pt x="30" y="29"/>
                  </a:lnTo>
                  <a:lnTo>
                    <a:pt x="32" y="29"/>
                  </a:lnTo>
                  <a:lnTo>
                    <a:pt x="32" y="34"/>
                  </a:lnTo>
                  <a:lnTo>
                    <a:pt x="35" y="29"/>
                  </a:lnTo>
                  <a:lnTo>
                    <a:pt x="38" y="34"/>
                  </a:lnTo>
                  <a:lnTo>
                    <a:pt x="38" y="29"/>
                  </a:lnTo>
                  <a:lnTo>
                    <a:pt x="40" y="32"/>
                  </a:lnTo>
                  <a:lnTo>
                    <a:pt x="40" y="34"/>
                  </a:lnTo>
                  <a:lnTo>
                    <a:pt x="43" y="32"/>
                  </a:lnTo>
                  <a:lnTo>
                    <a:pt x="46" y="29"/>
                  </a:lnTo>
                  <a:lnTo>
                    <a:pt x="48" y="29"/>
                  </a:lnTo>
                  <a:lnTo>
                    <a:pt x="51" y="32"/>
                  </a:lnTo>
                  <a:lnTo>
                    <a:pt x="51" y="26"/>
                  </a:lnTo>
                  <a:lnTo>
                    <a:pt x="54" y="32"/>
                  </a:lnTo>
                  <a:lnTo>
                    <a:pt x="54" y="29"/>
                  </a:lnTo>
                  <a:lnTo>
                    <a:pt x="57" y="26"/>
                  </a:lnTo>
                  <a:lnTo>
                    <a:pt x="59" y="29"/>
                  </a:lnTo>
                  <a:lnTo>
                    <a:pt x="62" y="29"/>
                  </a:lnTo>
                  <a:lnTo>
                    <a:pt x="65" y="26"/>
                  </a:lnTo>
                  <a:lnTo>
                    <a:pt x="65" y="32"/>
                  </a:lnTo>
                  <a:lnTo>
                    <a:pt x="67" y="24"/>
                  </a:lnTo>
                  <a:lnTo>
                    <a:pt x="67" y="29"/>
                  </a:lnTo>
                  <a:lnTo>
                    <a:pt x="70" y="29"/>
                  </a:lnTo>
                  <a:lnTo>
                    <a:pt x="73" y="29"/>
                  </a:lnTo>
                  <a:lnTo>
                    <a:pt x="73" y="24"/>
                  </a:lnTo>
                  <a:lnTo>
                    <a:pt x="75" y="26"/>
                  </a:lnTo>
                  <a:lnTo>
                    <a:pt x="78" y="24"/>
                  </a:lnTo>
                  <a:lnTo>
                    <a:pt x="81" y="29"/>
                  </a:lnTo>
                  <a:lnTo>
                    <a:pt x="83" y="26"/>
                  </a:lnTo>
                  <a:lnTo>
                    <a:pt x="86" y="29"/>
                  </a:lnTo>
                  <a:lnTo>
                    <a:pt x="89" y="24"/>
                  </a:lnTo>
                  <a:lnTo>
                    <a:pt x="91" y="24"/>
                  </a:lnTo>
                  <a:lnTo>
                    <a:pt x="94" y="24"/>
                  </a:lnTo>
                  <a:lnTo>
                    <a:pt x="97" y="24"/>
                  </a:lnTo>
                  <a:lnTo>
                    <a:pt x="99" y="21"/>
                  </a:lnTo>
                  <a:lnTo>
                    <a:pt x="102" y="24"/>
                  </a:lnTo>
                  <a:lnTo>
                    <a:pt x="105" y="21"/>
                  </a:lnTo>
                  <a:lnTo>
                    <a:pt x="107" y="21"/>
                  </a:lnTo>
                  <a:lnTo>
                    <a:pt x="110" y="24"/>
                  </a:lnTo>
                  <a:lnTo>
                    <a:pt x="110" y="21"/>
                  </a:lnTo>
                  <a:lnTo>
                    <a:pt x="113" y="24"/>
                  </a:lnTo>
                  <a:lnTo>
                    <a:pt x="113" y="21"/>
                  </a:lnTo>
                  <a:lnTo>
                    <a:pt x="115" y="18"/>
                  </a:lnTo>
                  <a:lnTo>
                    <a:pt x="121" y="18"/>
                  </a:lnTo>
                  <a:lnTo>
                    <a:pt x="118" y="18"/>
                  </a:lnTo>
                  <a:lnTo>
                    <a:pt x="121" y="18"/>
                  </a:lnTo>
                  <a:lnTo>
                    <a:pt x="123" y="18"/>
                  </a:lnTo>
                  <a:lnTo>
                    <a:pt x="126" y="24"/>
                  </a:lnTo>
                  <a:lnTo>
                    <a:pt x="129" y="16"/>
                  </a:lnTo>
                  <a:lnTo>
                    <a:pt x="131" y="21"/>
                  </a:lnTo>
                  <a:lnTo>
                    <a:pt x="134" y="18"/>
                  </a:lnTo>
                  <a:lnTo>
                    <a:pt x="137" y="16"/>
                  </a:lnTo>
                  <a:lnTo>
                    <a:pt x="139" y="13"/>
                  </a:lnTo>
                  <a:lnTo>
                    <a:pt x="142" y="21"/>
                  </a:lnTo>
                  <a:lnTo>
                    <a:pt x="145" y="18"/>
                  </a:lnTo>
                  <a:lnTo>
                    <a:pt x="145" y="16"/>
                  </a:lnTo>
                  <a:lnTo>
                    <a:pt x="147" y="13"/>
                  </a:lnTo>
                  <a:lnTo>
                    <a:pt x="153" y="13"/>
                  </a:lnTo>
                  <a:lnTo>
                    <a:pt x="150" y="13"/>
                  </a:lnTo>
                  <a:lnTo>
                    <a:pt x="153" y="16"/>
                  </a:lnTo>
                  <a:lnTo>
                    <a:pt x="155" y="18"/>
                  </a:lnTo>
                  <a:lnTo>
                    <a:pt x="158" y="18"/>
                  </a:lnTo>
                  <a:lnTo>
                    <a:pt x="161" y="10"/>
                  </a:lnTo>
                  <a:lnTo>
                    <a:pt x="163" y="16"/>
                  </a:lnTo>
                  <a:lnTo>
                    <a:pt x="166" y="16"/>
                  </a:lnTo>
                  <a:lnTo>
                    <a:pt x="169" y="13"/>
                  </a:lnTo>
                  <a:lnTo>
                    <a:pt x="169" y="16"/>
                  </a:lnTo>
                  <a:lnTo>
                    <a:pt x="171" y="18"/>
                  </a:lnTo>
                  <a:lnTo>
                    <a:pt x="174" y="13"/>
                  </a:lnTo>
                  <a:lnTo>
                    <a:pt x="179" y="21"/>
                  </a:lnTo>
                  <a:lnTo>
                    <a:pt x="177" y="21"/>
                  </a:lnTo>
                  <a:lnTo>
                    <a:pt x="179" y="21"/>
                  </a:lnTo>
                  <a:lnTo>
                    <a:pt x="182" y="18"/>
                  </a:lnTo>
                  <a:lnTo>
                    <a:pt x="182" y="16"/>
                  </a:lnTo>
                  <a:lnTo>
                    <a:pt x="185" y="18"/>
                  </a:lnTo>
                  <a:lnTo>
                    <a:pt x="185" y="16"/>
                  </a:lnTo>
                  <a:lnTo>
                    <a:pt x="187" y="18"/>
                  </a:lnTo>
                  <a:lnTo>
                    <a:pt x="190" y="13"/>
                  </a:lnTo>
                  <a:lnTo>
                    <a:pt x="190" y="18"/>
                  </a:lnTo>
                  <a:lnTo>
                    <a:pt x="193" y="13"/>
                  </a:lnTo>
                  <a:lnTo>
                    <a:pt x="198" y="13"/>
                  </a:lnTo>
                  <a:lnTo>
                    <a:pt x="195" y="13"/>
                  </a:lnTo>
                  <a:lnTo>
                    <a:pt x="198" y="13"/>
                  </a:lnTo>
                  <a:lnTo>
                    <a:pt x="201" y="16"/>
                  </a:lnTo>
                  <a:lnTo>
                    <a:pt x="203" y="18"/>
                  </a:lnTo>
                  <a:lnTo>
                    <a:pt x="203" y="16"/>
                  </a:lnTo>
                  <a:lnTo>
                    <a:pt x="206" y="10"/>
                  </a:lnTo>
                  <a:lnTo>
                    <a:pt x="209" y="13"/>
                  </a:lnTo>
                  <a:lnTo>
                    <a:pt x="211" y="16"/>
                  </a:lnTo>
                  <a:lnTo>
                    <a:pt x="214" y="8"/>
                  </a:lnTo>
                  <a:lnTo>
                    <a:pt x="217" y="10"/>
                  </a:lnTo>
                  <a:lnTo>
                    <a:pt x="219" y="16"/>
                  </a:lnTo>
                  <a:lnTo>
                    <a:pt x="222" y="13"/>
                  </a:lnTo>
                  <a:lnTo>
                    <a:pt x="225" y="8"/>
                  </a:lnTo>
                  <a:lnTo>
                    <a:pt x="225" y="13"/>
                  </a:lnTo>
                  <a:lnTo>
                    <a:pt x="228" y="8"/>
                  </a:lnTo>
                  <a:lnTo>
                    <a:pt x="230" y="10"/>
                  </a:lnTo>
                  <a:lnTo>
                    <a:pt x="233" y="10"/>
                  </a:lnTo>
                  <a:lnTo>
                    <a:pt x="236" y="8"/>
                  </a:lnTo>
                  <a:lnTo>
                    <a:pt x="238" y="10"/>
                  </a:lnTo>
                  <a:lnTo>
                    <a:pt x="241" y="5"/>
                  </a:lnTo>
                  <a:lnTo>
                    <a:pt x="246" y="5"/>
                  </a:lnTo>
                  <a:lnTo>
                    <a:pt x="244" y="5"/>
                  </a:lnTo>
                  <a:lnTo>
                    <a:pt x="246" y="5"/>
                  </a:lnTo>
                  <a:lnTo>
                    <a:pt x="249" y="0"/>
                  </a:lnTo>
                  <a:lnTo>
                    <a:pt x="249" y="5"/>
                  </a:lnTo>
                  <a:lnTo>
                    <a:pt x="252" y="0"/>
                  </a:lnTo>
                  <a:lnTo>
                    <a:pt x="254" y="8"/>
                  </a:lnTo>
                  <a:lnTo>
                    <a:pt x="254" y="10"/>
                  </a:lnTo>
                  <a:lnTo>
                    <a:pt x="257" y="0"/>
                  </a:lnTo>
                  <a:lnTo>
                    <a:pt x="260" y="0"/>
                  </a:lnTo>
                  <a:lnTo>
                    <a:pt x="262" y="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4" name="Freeform 92">
              <a:extLst>
                <a:ext uri="{FF2B5EF4-FFF2-40B4-BE49-F238E27FC236}">
                  <a16:creationId xmlns:a16="http://schemas.microsoft.com/office/drawing/2014/main" id="{2422101D-802A-D478-5FE2-F47AC34EE4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9" y="2336"/>
              <a:ext cx="243" cy="75"/>
            </a:xfrm>
            <a:custGeom>
              <a:avLst/>
              <a:gdLst>
                <a:gd name="T0" fmla="*/ 3 w 243"/>
                <a:gd name="T1" fmla="*/ 70 h 75"/>
                <a:gd name="T2" fmla="*/ 11 w 243"/>
                <a:gd name="T3" fmla="*/ 62 h 75"/>
                <a:gd name="T4" fmla="*/ 16 w 243"/>
                <a:gd name="T5" fmla="*/ 64 h 75"/>
                <a:gd name="T6" fmla="*/ 22 w 243"/>
                <a:gd name="T7" fmla="*/ 59 h 75"/>
                <a:gd name="T8" fmla="*/ 27 w 243"/>
                <a:gd name="T9" fmla="*/ 59 h 75"/>
                <a:gd name="T10" fmla="*/ 35 w 243"/>
                <a:gd name="T11" fmla="*/ 56 h 75"/>
                <a:gd name="T12" fmla="*/ 40 w 243"/>
                <a:gd name="T13" fmla="*/ 56 h 75"/>
                <a:gd name="T14" fmla="*/ 46 w 243"/>
                <a:gd name="T15" fmla="*/ 46 h 75"/>
                <a:gd name="T16" fmla="*/ 48 w 243"/>
                <a:gd name="T17" fmla="*/ 48 h 75"/>
                <a:gd name="T18" fmla="*/ 54 w 243"/>
                <a:gd name="T19" fmla="*/ 43 h 75"/>
                <a:gd name="T20" fmla="*/ 62 w 243"/>
                <a:gd name="T21" fmla="*/ 48 h 75"/>
                <a:gd name="T22" fmla="*/ 67 w 243"/>
                <a:gd name="T23" fmla="*/ 38 h 75"/>
                <a:gd name="T24" fmla="*/ 75 w 243"/>
                <a:gd name="T25" fmla="*/ 30 h 75"/>
                <a:gd name="T26" fmla="*/ 80 w 243"/>
                <a:gd name="T27" fmla="*/ 30 h 75"/>
                <a:gd name="T28" fmla="*/ 88 w 243"/>
                <a:gd name="T29" fmla="*/ 35 h 75"/>
                <a:gd name="T30" fmla="*/ 94 w 243"/>
                <a:gd name="T31" fmla="*/ 43 h 75"/>
                <a:gd name="T32" fmla="*/ 99 w 243"/>
                <a:gd name="T33" fmla="*/ 32 h 75"/>
                <a:gd name="T34" fmla="*/ 104 w 243"/>
                <a:gd name="T35" fmla="*/ 22 h 75"/>
                <a:gd name="T36" fmla="*/ 110 w 243"/>
                <a:gd name="T37" fmla="*/ 6 h 75"/>
                <a:gd name="T38" fmla="*/ 115 w 243"/>
                <a:gd name="T39" fmla="*/ 3 h 75"/>
                <a:gd name="T40" fmla="*/ 120 w 243"/>
                <a:gd name="T41" fmla="*/ 16 h 75"/>
                <a:gd name="T42" fmla="*/ 126 w 243"/>
                <a:gd name="T43" fmla="*/ 35 h 75"/>
                <a:gd name="T44" fmla="*/ 131 w 243"/>
                <a:gd name="T45" fmla="*/ 59 h 75"/>
                <a:gd name="T46" fmla="*/ 134 w 243"/>
                <a:gd name="T47" fmla="*/ 70 h 75"/>
                <a:gd name="T48" fmla="*/ 142 w 243"/>
                <a:gd name="T49" fmla="*/ 67 h 75"/>
                <a:gd name="T50" fmla="*/ 147 w 243"/>
                <a:gd name="T51" fmla="*/ 75 h 75"/>
                <a:gd name="T52" fmla="*/ 153 w 243"/>
                <a:gd name="T53" fmla="*/ 72 h 75"/>
                <a:gd name="T54" fmla="*/ 158 w 243"/>
                <a:gd name="T55" fmla="*/ 72 h 75"/>
                <a:gd name="T56" fmla="*/ 163 w 243"/>
                <a:gd name="T57" fmla="*/ 75 h 75"/>
                <a:gd name="T58" fmla="*/ 166 w 243"/>
                <a:gd name="T59" fmla="*/ 72 h 75"/>
                <a:gd name="T60" fmla="*/ 174 w 243"/>
                <a:gd name="T61" fmla="*/ 67 h 75"/>
                <a:gd name="T62" fmla="*/ 179 w 243"/>
                <a:gd name="T63" fmla="*/ 67 h 75"/>
                <a:gd name="T64" fmla="*/ 185 w 243"/>
                <a:gd name="T65" fmla="*/ 67 h 75"/>
                <a:gd name="T66" fmla="*/ 190 w 243"/>
                <a:gd name="T67" fmla="*/ 70 h 75"/>
                <a:gd name="T68" fmla="*/ 193 w 243"/>
                <a:gd name="T69" fmla="*/ 67 h 75"/>
                <a:gd name="T70" fmla="*/ 198 w 243"/>
                <a:gd name="T71" fmla="*/ 67 h 75"/>
                <a:gd name="T72" fmla="*/ 206 w 243"/>
                <a:gd name="T73" fmla="*/ 72 h 75"/>
                <a:gd name="T74" fmla="*/ 211 w 243"/>
                <a:gd name="T75" fmla="*/ 64 h 75"/>
                <a:gd name="T76" fmla="*/ 217 w 243"/>
                <a:gd name="T77" fmla="*/ 70 h 75"/>
                <a:gd name="T78" fmla="*/ 222 w 243"/>
                <a:gd name="T79" fmla="*/ 70 h 75"/>
                <a:gd name="T80" fmla="*/ 230 w 243"/>
                <a:gd name="T81" fmla="*/ 64 h 75"/>
                <a:gd name="T82" fmla="*/ 238 w 243"/>
                <a:gd name="T83" fmla="*/ 64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43" h="75">
                  <a:moveTo>
                    <a:pt x="0" y="64"/>
                  </a:moveTo>
                  <a:lnTo>
                    <a:pt x="0" y="62"/>
                  </a:lnTo>
                  <a:lnTo>
                    <a:pt x="3" y="70"/>
                  </a:lnTo>
                  <a:lnTo>
                    <a:pt x="6" y="64"/>
                  </a:lnTo>
                  <a:lnTo>
                    <a:pt x="8" y="64"/>
                  </a:lnTo>
                  <a:lnTo>
                    <a:pt x="11" y="62"/>
                  </a:lnTo>
                  <a:lnTo>
                    <a:pt x="14" y="59"/>
                  </a:lnTo>
                  <a:lnTo>
                    <a:pt x="14" y="64"/>
                  </a:lnTo>
                  <a:lnTo>
                    <a:pt x="16" y="64"/>
                  </a:lnTo>
                  <a:lnTo>
                    <a:pt x="19" y="56"/>
                  </a:lnTo>
                  <a:lnTo>
                    <a:pt x="19" y="62"/>
                  </a:lnTo>
                  <a:lnTo>
                    <a:pt x="22" y="59"/>
                  </a:lnTo>
                  <a:lnTo>
                    <a:pt x="22" y="62"/>
                  </a:lnTo>
                  <a:lnTo>
                    <a:pt x="24" y="59"/>
                  </a:lnTo>
                  <a:lnTo>
                    <a:pt x="27" y="59"/>
                  </a:lnTo>
                  <a:lnTo>
                    <a:pt x="30" y="54"/>
                  </a:lnTo>
                  <a:lnTo>
                    <a:pt x="32" y="56"/>
                  </a:lnTo>
                  <a:lnTo>
                    <a:pt x="35" y="56"/>
                  </a:lnTo>
                  <a:lnTo>
                    <a:pt x="35" y="51"/>
                  </a:lnTo>
                  <a:lnTo>
                    <a:pt x="38" y="48"/>
                  </a:lnTo>
                  <a:lnTo>
                    <a:pt x="40" y="56"/>
                  </a:lnTo>
                  <a:lnTo>
                    <a:pt x="40" y="54"/>
                  </a:lnTo>
                  <a:lnTo>
                    <a:pt x="43" y="48"/>
                  </a:lnTo>
                  <a:lnTo>
                    <a:pt x="46" y="46"/>
                  </a:lnTo>
                  <a:lnTo>
                    <a:pt x="46" y="54"/>
                  </a:lnTo>
                  <a:lnTo>
                    <a:pt x="51" y="48"/>
                  </a:lnTo>
                  <a:lnTo>
                    <a:pt x="48" y="48"/>
                  </a:lnTo>
                  <a:lnTo>
                    <a:pt x="51" y="48"/>
                  </a:lnTo>
                  <a:lnTo>
                    <a:pt x="54" y="51"/>
                  </a:lnTo>
                  <a:lnTo>
                    <a:pt x="54" y="43"/>
                  </a:lnTo>
                  <a:lnTo>
                    <a:pt x="56" y="51"/>
                  </a:lnTo>
                  <a:lnTo>
                    <a:pt x="59" y="51"/>
                  </a:lnTo>
                  <a:lnTo>
                    <a:pt x="62" y="48"/>
                  </a:lnTo>
                  <a:lnTo>
                    <a:pt x="62" y="46"/>
                  </a:lnTo>
                  <a:lnTo>
                    <a:pt x="64" y="40"/>
                  </a:lnTo>
                  <a:lnTo>
                    <a:pt x="67" y="38"/>
                  </a:lnTo>
                  <a:lnTo>
                    <a:pt x="70" y="35"/>
                  </a:lnTo>
                  <a:lnTo>
                    <a:pt x="72" y="35"/>
                  </a:lnTo>
                  <a:lnTo>
                    <a:pt x="75" y="30"/>
                  </a:lnTo>
                  <a:lnTo>
                    <a:pt x="78" y="24"/>
                  </a:lnTo>
                  <a:lnTo>
                    <a:pt x="78" y="30"/>
                  </a:lnTo>
                  <a:lnTo>
                    <a:pt x="80" y="30"/>
                  </a:lnTo>
                  <a:lnTo>
                    <a:pt x="83" y="30"/>
                  </a:lnTo>
                  <a:lnTo>
                    <a:pt x="86" y="35"/>
                  </a:lnTo>
                  <a:lnTo>
                    <a:pt x="88" y="35"/>
                  </a:lnTo>
                  <a:lnTo>
                    <a:pt x="91" y="35"/>
                  </a:lnTo>
                  <a:lnTo>
                    <a:pt x="91" y="40"/>
                  </a:lnTo>
                  <a:lnTo>
                    <a:pt x="94" y="43"/>
                  </a:lnTo>
                  <a:lnTo>
                    <a:pt x="96" y="38"/>
                  </a:lnTo>
                  <a:lnTo>
                    <a:pt x="99" y="35"/>
                  </a:lnTo>
                  <a:lnTo>
                    <a:pt x="99" y="32"/>
                  </a:lnTo>
                  <a:lnTo>
                    <a:pt x="102" y="35"/>
                  </a:lnTo>
                  <a:lnTo>
                    <a:pt x="104" y="24"/>
                  </a:lnTo>
                  <a:lnTo>
                    <a:pt x="104" y="22"/>
                  </a:lnTo>
                  <a:lnTo>
                    <a:pt x="107" y="16"/>
                  </a:lnTo>
                  <a:lnTo>
                    <a:pt x="107" y="6"/>
                  </a:lnTo>
                  <a:lnTo>
                    <a:pt x="110" y="6"/>
                  </a:lnTo>
                  <a:lnTo>
                    <a:pt x="112" y="0"/>
                  </a:lnTo>
                  <a:lnTo>
                    <a:pt x="112" y="6"/>
                  </a:lnTo>
                  <a:lnTo>
                    <a:pt x="115" y="3"/>
                  </a:lnTo>
                  <a:lnTo>
                    <a:pt x="118" y="11"/>
                  </a:lnTo>
                  <a:lnTo>
                    <a:pt x="118" y="14"/>
                  </a:lnTo>
                  <a:lnTo>
                    <a:pt x="120" y="16"/>
                  </a:lnTo>
                  <a:lnTo>
                    <a:pt x="120" y="22"/>
                  </a:lnTo>
                  <a:lnTo>
                    <a:pt x="123" y="30"/>
                  </a:lnTo>
                  <a:lnTo>
                    <a:pt x="126" y="35"/>
                  </a:lnTo>
                  <a:lnTo>
                    <a:pt x="126" y="46"/>
                  </a:lnTo>
                  <a:lnTo>
                    <a:pt x="128" y="56"/>
                  </a:lnTo>
                  <a:lnTo>
                    <a:pt x="131" y="59"/>
                  </a:lnTo>
                  <a:lnTo>
                    <a:pt x="131" y="70"/>
                  </a:lnTo>
                  <a:lnTo>
                    <a:pt x="134" y="72"/>
                  </a:lnTo>
                  <a:lnTo>
                    <a:pt x="134" y="70"/>
                  </a:lnTo>
                  <a:lnTo>
                    <a:pt x="137" y="67"/>
                  </a:lnTo>
                  <a:lnTo>
                    <a:pt x="139" y="72"/>
                  </a:lnTo>
                  <a:lnTo>
                    <a:pt x="142" y="67"/>
                  </a:lnTo>
                  <a:lnTo>
                    <a:pt x="145" y="72"/>
                  </a:lnTo>
                  <a:lnTo>
                    <a:pt x="145" y="70"/>
                  </a:lnTo>
                  <a:lnTo>
                    <a:pt x="147" y="75"/>
                  </a:lnTo>
                  <a:lnTo>
                    <a:pt x="147" y="72"/>
                  </a:lnTo>
                  <a:lnTo>
                    <a:pt x="150" y="75"/>
                  </a:lnTo>
                  <a:lnTo>
                    <a:pt x="153" y="72"/>
                  </a:lnTo>
                  <a:lnTo>
                    <a:pt x="153" y="75"/>
                  </a:lnTo>
                  <a:lnTo>
                    <a:pt x="155" y="72"/>
                  </a:lnTo>
                  <a:lnTo>
                    <a:pt x="158" y="72"/>
                  </a:lnTo>
                  <a:lnTo>
                    <a:pt x="158" y="67"/>
                  </a:lnTo>
                  <a:lnTo>
                    <a:pt x="161" y="72"/>
                  </a:lnTo>
                  <a:lnTo>
                    <a:pt x="163" y="75"/>
                  </a:lnTo>
                  <a:lnTo>
                    <a:pt x="163" y="70"/>
                  </a:lnTo>
                  <a:lnTo>
                    <a:pt x="166" y="75"/>
                  </a:lnTo>
                  <a:lnTo>
                    <a:pt x="166" y="72"/>
                  </a:lnTo>
                  <a:lnTo>
                    <a:pt x="169" y="70"/>
                  </a:lnTo>
                  <a:lnTo>
                    <a:pt x="171" y="67"/>
                  </a:lnTo>
                  <a:lnTo>
                    <a:pt x="174" y="67"/>
                  </a:lnTo>
                  <a:lnTo>
                    <a:pt x="177" y="64"/>
                  </a:lnTo>
                  <a:lnTo>
                    <a:pt x="177" y="70"/>
                  </a:lnTo>
                  <a:lnTo>
                    <a:pt x="179" y="67"/>
                  </a:lnTo>
                  <a:lnTo>
                    <a:pt x="179" y="70"/>
                  </a:lnTo>
                  <a:lnTo>
                    <a:pt x="182" y="75"/>
                  </a:lnTo>
                  <a:lnTo>
                    <a:pt x="185" y="67"/>
                  </a:lnTo>
                  <a:lnTo>
                    <a:pt x="185" y="70"/>
                  </a:lnTo>
                  <a:lnTo>
                    <a:pt x="187" y="67"/>
                  </a:lnTo>
                  <a:lnTo>
                    <a:pt x="190" y="70"/>
                  </a:lnTo>
                  <a:lnTo>
                    <a:pt x="190" y="64"/>
                  </a:lnTo>
                  <a:lnTo>
                    <a:pt x="193" y="72"/>
                  </a:lnTo>
                  <a:lnTo>
                    <a:pt x="193" y="67"/>
                  </a:lnTo>
                  <a:lnTo>
                    <a:pt x="195" y="67"/>
                  </a:lnTo>
                  <a:lnTo>
                    <a:pt x="198" y="70"/>
                  </a:lnTo>
                  <a:lnTo>
                    <a:pt x="198" y="67"/>
                  </a:lnTo>
                  <a:lnTo>
                    <a:pt x="201" y="70"/>
                  </a:lnTo>
                  <a:lnTo>
                    <a:pt x="203" y="67"/>
                  </a:lnTo>
                  <a:lnTo>
                    <a:pt x="206" y="72"/>
                  </a:lnTo>
                  <a:lnTo>
                    <a:pt x="206" y="67"/>
                  </a:lnTo>
                  <a:lnTo>
                    <a:pt x="209" y="67"/>
                  </a:lnTo>
                  <a:lnTo>
                    <a:pt x="211" y="64"/>
                  </a:lnTo>
                  <a:lnTo>
                    <a:pt x="214" y="70"/>
                  </a:lnTo>
                  <a:lnTo>
                    <a:pt x="217" y="72"/>
                  </a:lnTo>
                  <a:lnTo>
                    <a:pt x="217" y="70"/>
                  </a:lnTo>
                  <a:lnTo>
                    <a:pt x="222" y="70"/>
                  </a:lnTo>
                  <a:lnTo>
                    <a:pt x="219" y="70"/>
                  </a:lnTo>
                  <a:lnTo>
                    <a:pt x="222" y="70"/>
                  </a:lnTo>
                  <a:lnTo>
                    <a:pt x="225" y="64"/>
                  </a:lnTo>
                  <a:lnTo>
                    <a:pt x="227" y="64"/>
                  </a:lnTo>
                  <a:lnTo>
                    <a:pt x="230" y="64"/>
                  </a:lnTo>
                  <a:lnTo>
                    <a:pt x="233" y="67"/>
                  </a:lnTo>
                  <a:lnTo>
                    <a:pt x="235" y="64"/>
                  </a:lnTo>
                  <a:lnTo>
                    <a:pt x="238" y="64"/>
                  </a:lnTo>
                  <a:lnTo>
                    <a:pt x="241" y="72"/>
                  </a:lnTo>
                  <a:lnTo>
                    <a:pt x="243" y="6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5" name="Freeform 93">
              <a:extLst>
                <a:ext uri="{FF2B5EF4-FFF2-40B4-BE49-F238E27FC236}">
                  <a16:creationId xmlns:a16="http://schemas.microsoft.com/office/drawing/2014/main" id="{07E7EA66-49BF-7EA8-0CE0-E4077BDBD39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2" y="2374"/>
              <a:ext cx="257" cy="32"/>
            </a:xfrm>
            <a:custGeom>
              <a:avLst/>
              <a:gdLst>
                <a:gd name="T0" fmla="*/ 3 w 257"/>
                <a:gd name="T1" fmla="*/ 24 h 32"/>
                <a:gd name="T2" fmla="*/ 8 w 257"/>
                <a:gd name="T3" fmla="*/ 24 h 32"/>
                <a:gd name="T4" fmla="*/ 14 w 257"/>
                <a:gd name="T5" fmla="*/ 24 h 32"/>
                <a:gd name="T6" fmla="*/ 19 w 257"/>
                <a:gd name="T7" fmla="*/ 26 h 32"/>
                <a:gd name="T8" fmla="*/ 24 w 257"/>
                <a:gd name="T9" fmla="*/ 29 h 32"/>
                <a:gd name="T10" fmla="*/ 30 w 257"/>
                <a:gd name="T11" fmla="*/ 21 h 32"/>
                <a:gd name="T12" fmla="*/ 35 w 257"/>
                <a:gd name="T13" fmla="*/ 18 h 32"/>
                <a:gd name="T14" fmla="*/ 43 w 257"/>
                <a:gd name="T15" fmla="*/ 18 h 32"/>
                <a:gd name="T16" fmla="*/ 51 w 257"/>
                <a:gd name="T17" fmla="*/ 21 h 32"/>
                <a:gd name="T18" fmla="*/ 56 w 257"/>
                <a:gd name="T19" fmla="*/ 21 h 32"/>
                <a:gd name="T20" fmla="*/ 62 w 257"/>
                <a:gd name="T21" fmla="*/ 24 h 32"/>
                <a:gd name="T22" fmla="*/ 67 w 257"/>
                <a:gd name="T23" fmla="*/ 21 h 32"/>
                <a:gd name="T24" fmla="*/ 75 w 257"/>
                <a:gd name="T25" fmla="*/ 18 h 32"/>
                <a:gd name="T26" fmla="*/ 81 w 257"/>
                <a:gd name="T27" fmla="*/ 24 h 32"/>
                <a:gd name="T28" fmla="*/ 86 w 257"/>
                <a:gd name="T29" fmla="*/ 16 h 32"/>
                <a:gd name="T30" fmla="*/ 94 w 257"/>
                <a:gd name="T31" fmla="*/ 16 h 32"/>
                <a:gd name="T32" fmla="*/ 102 w 257"/>
                <a:gd name="T33" fmla="*/ 18 h 32"/>
                <a:gd name="T34" fmla="*/ 110 w 257"/>
                <a:gd name="T35" fmla="*/ 13 h 32"/>
                <a:gd name="T36" fmla="*/ 115 w 257"/>
                <a:gd name="T37" fmla="*/ 13 h 32"/>
                <a:gd name="T38" fmla="*/ 123 w 257"/>
                <a:gd name="T39" fmla="*/ 18 h 32"/>
                <a:gd name="T40" fmla="*/ 129 w 257"/>
                <a:gd name="T41" fmla="*/ 18 h 32"/>
                <a:gd name="T42" fmla="*/ 137 w 257"/>
                <a:gd name="T43" fmla="*/ 16 h 32"/>
                <a:gd name="T44" fmla="*/ 142 w 257"/>
                <a:gd name="T45" fmla="*/ 16 h 32"/>
                <a:gd name="T46" fmla="*/ 145 w 257"/>
                <a:gd name="T47" fmla="*/ 13 h 32"/>
                <a:gd name="T48" fmla="*/ 150 w 257"/>
                <a:gd name="T49" fmla="*/ 13 h 32"/>
                <a:gd name="T50" fmla="*/ 158 w 257"/>
                <a:gd name="T51" fmla="*/ 16 h 32"/>
                <a:gd name="T52" fmla="*/ 163 w 257"/>
                <a:gd name="T53" fmla="*/ 13 h 32"/>
                <a:gd name="T54" fmla="*/ 171 w 257"/>
                <a:gd name="T55" fmla="*/ 10 h 32"/>
                <a:gd name="T56" fmla="*/ 177 w 257"/>
                <a:gd name="T57" fmla="*/ 13 h 32"/>
                <a:gd name="T58" fmla="*/ 179 w 257"/>
                <a:gd name="T59" fmla="*/ 13 h 32"/>
                <a:gd name="T60" fmla="*/ 185 w 257"/>
                <a:gd name="T61" fmla="*/ 10 h 32"/>
                <a:gd name="T62" fmla="*/ 190 w 257"/>
                <a:gd name="T63" fmla="*/ 10 h 32"/>
                <a:gd name="T64" fmla="*/ 198 w 257"/>
                <a:gd name="T65" fmla="*/ 5 h 32"/>
                <a:gd name="T66" fmla="*/ 203 w 257"/>
                <a:gd name="T67" fmla="*/ 8 h 32"/>
                <a:gd name="T68" fmla="*/ 211 w 257"/>
                <a:gd name="T69" fmla="*/ 8 h 32"/>
                <a:gd name="T70" fmla="*/ 217 w 257"/>
                <a:gd name="T71" fmla="*/ 10 h 32"/>
                <a:gd name="T72" fmla="*/ 225 w 257"/>
                <a:gd name="T73" fmla="*/ 10 h 32"/>
                <a:gd name="T74" fmla="*/ 230 w 257"/>
                <a:gd name="T75" fmla="*/ 8 h 32"/>
                <a:gd name="T76" fmla="*/ 236 w 257"/>
                <a:gd name="T77" fmla="*/ 2 h 32"/>
                <a:gd name="T78" fmla="*/ 244 w 257"/>
                <a:gd name="T79" fmla="*/ 5 h 32"/>
                <a:gd name="T80" fmla="*/ 249 w 257"/>
                <a:gd name="T81" fmla="*/ 5 h 32"/>
                <a:gd name="T82" fmla="*/ 252 w 257"/>
                <a:gd name="T83" fmla="*/ 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57" h="32">
                  <a:moveTo>
                    <a:pt x="0" y="26"/>
                  </a:moveTo>
                  <a:lnTo>
                    <a:pt x="0" y="29"/>
                  </a:lnTo>
                  <a:lnTo>
                    <a:pt x="3" y="24"/>
                  </a:lnTo>
                  <a:lnTo>
                    <a:pt x="6" y="24"/>
                  </a:lnTo>
                  <a:lnTo>
                    <a:pt x="6" y="32"/>
                  </a:lnTo>
                  <a:lnTo>
                    <a:pt x="8" y="24"/>
                  </a:lnTo>
                  <a:lnTo>
                    <a:pt x="11" y="24"/>
                  </a:lnTo>
                  <a:lnTo>
                    <a:pt x="14" y="26"/>
                  </a:lnTo>
                  <a:lnTo>
                    <a:pt x="14" y="24"/>
                  </a:lnTo>
                  <a:lnTo>
                    <a:pt x="16" y="26"/>
                  </a:lnTo>
                  <a:lnTo>
                    <a:pt x="19" y="24"/>
                  </a:lnTo>
                  <a:lnTo>
                    <a:pt x="19" y="26"/>
                  </a:lnTo>
                  <a:lnTo>
                    <a:pt x="22" y="29"/>
                  </a:lnTo>
                  <a:lnTo>
                    <a:pt x="22" y="24"/>
                  </a:lnTo>
                  <a:lnTo>
                    <a:pt x="24" y="29"/>
                  </a:lnTo>
                  <a:lnTo>
                    <a:pt x="27" y="26"/>
                  </a:lnTo>
                  <a:lnTo>
                    <a:pt x="27" y="21"/>
                  </a:lnTo>
                  <a:lnTo>
                    <a:pt x="30" y="21"/>
                  </a:lnTo>
                  <a:lnTo>
                    <a:pt x="32" y="21"/>
                  </a:lnTo>
                  <a:lnTo>
                    <a:pt x="35" y="26"/>
                  </a:lnTo>
                  <a:lnTo>
                    <a:pt x="35" y="18"/>
                  </a:lnTo>
                  <a:lnTo>
                    <a:pt x="38" y="21"/>
                  </a:lnTo>
                  <a:lnTo>
                    <a:pt x="40" y="18"/>
                  </a:lnTo>
                  <a:lnTo>
                    <a:pt x="43" y="18"/>
                  </a:lnTo>
                  <a:lnTo>
                    <a:pt x="46" y="21"/>
                  </a:lnTo>
                  <a:lnTo>
                    <a:pt x="48" y="18"/>
                  </a:lnTo>
                  <a:lnTo>
                    <a:pt x="51" y="21"/>
                  </a:lnTo>
                  <a:lnTo>
                    <a:pt x="56" y="21"/>
                  </a:lnTo>
                  <a:lnTo>
                    <a:pt x="54" y="21"/>
                  </a:lnTo>
                  <a:lnTo>
                    <a:pt x="56" y="21"/>
                  </a:lnTo>
                  <a:lnTo>
                    <a:pt x="59" y="18"/>
                  </a:lnTo>
                  <a:lnTo>
                    <a:pt x="59" y="21"/>
                  </a:lnTo>
                  <a:lnTo>
                    <a:pt x="62" y="24"/>
                  </a:lnTo>
                  <a:lnTo>
                    <a:pt x="65" y="21"/>
                  </a:lnTo>
                  <a:lnTo>
                    <a:pt x="67" y="24"/>
                  </a:lnTo>
                  <a:lnTo>
                    <a:pt x="67" y="21"/>
                  </a:lnTo>
                  <a:lnTo>
                    <a:pt x="70" y="24"/>
                  </a:lnTo>
                  <a:lnTo>
                    <a:pt x="73" y="21"/>
                  </a:lnTo>
                  <a:lnTo>
                    <a:pt x="75" y="18"/>
                  </a:lnTo>
                  <a:lnTo>
                    <a:pt x="78" y="21"/>
                  </a:lnTo>
                  <a:lnTo>
                    <a:pt x="81" y="18"/>
                  </a:lnTo>
                  <a:lnTo>
                    <a:pt x="81" y="24"/>
                  </a:lnTo>
                  <a:lnTo>
                    <a:pt x="83" y="21"/>
                  </a:lnTo>
                  <a:lnTo>
                    <a:pt x="86" y="18"/>
                  </a:lnTo>
                  <a:lnTo>
                    <a:pt x="86" y="16"/>
                  </a:lnTo>
                  <a:lnTo>
                    <a:pt x="89" y="18"/>
                  </a:lnTo>
                  <a:lnTo>
                    <a:pt x="94" y="21"/>
                  </a:lnTo>
                  <a:lnTo>
                    <a:pt x="94" y="16"/>
                  </a:lnTo>
                  <a:lnTo>
                    <a:pt x="97" y="16"/>
                  </a:lnTo>
                  <a:lnTo>
                    <a:pt x="99" y="18"/>
                  </a:lnTo>
                  <a:lnTo>
                    <a:pt x="102" y="18"/>
                  </a:lnTo>
                  <a:lnTo>
                    <a:pt x="107" y="16"/>
                  </a:lnTo>
                  <a:lnTo>
                    <a:pt x="107" y="16"/>
                  </a:lnTo>
                  <a:lnTo>
                    <a:pt x="110" y="13"/>
                  </a:lnTo>
                  <a:lnTo>
                    <a:pt x="113" y="21"/>
                  </a:lnTo>
                  <a:lnTo>
                    <a:pt x="113" y="18"/>
                  </a:lnTo>
                  <a:lnTo>
                    <a:pt x="115" y="13"/>
                  </a:lnTo>
                  <a:lnTo>
                    <a:pt x="118" y="16"/>
                  </a:lnTo>
                  <a:lnTo>
                    <a:pt x="121" y="16"/>
                  </a:lnTo>
                  <a:lnTo>
                    <a:pt x="123" y="18"/>
                  </a:lnTo>
                  <a:lnTo>
                    <a:pt x="126" y="13"/>
                  </a:lnTo>
                  <a:lnTo>
                    <a:pt x="126" y="16"/>
                  </a:lnTo>
                  <a:lnTo>
                    <a:pt x="129" y="18"/>
                  </a:lnTo>
                  <a:lnTo>
                    <a:pt x="131" y="16"/>
                  </a:lnTo>
                  <a:lnTo>
                    <a:pt x="131" y="10"/>
                  </a:lnTo>
                  <a:lnTo>
                    <a:pt x="137" y="16"/>
                  </a:lnTo>
                  <a:lnTo>
                    <a:pt x="134" y="16"/>
                  </a:lnTo>
                  <a:lnTo>
                    <a:pt x="137" y="16"/>
                  </a:lnTo>
                  <a:lnTo>
                    <a:pt x="142" y="16"/>
                  </a:lnTo>
                  <a:lnTo>
                    <a:pt x="139" y="16"/>
                  </a:lnTo>
                  <a:lnTo>
                    <a:pt x="142" y="16"/>
                  </a:lnTo>
                  <a:lnTo>
                    <a:pt x="145" y="13"/>
                  </a:lnTo>
                  <a:lnTo>
                    <a:pt x="147" y="10"/>
                  </a:lnTo>
                  <a:lnTo>
                    <a:pt x="147" y="18"/>
                  </a:lnTo>
                  <a:lnTo>
                    <a:pt x="150" y="13"/>
                  </a:lnTo>
                  <a:lnTo>
                    <a:pt x="153" y="16"/>
                  </a:lnTo>
                  <a:lnTo>
                    <a:pt x="155" y="8"/>
                  </a:lnTo>
                  <a:lnTo>
                    <a:pt x="158" y="16"/>
                  </a:lnTo>
                  <a:lnTo>
                    <a:pt x="158" y="10"/>
                  </a:lnTo>
                  <a:lnTo>
                    <a:pt x="161" y="10"/>
                  </a:lnTo>
                  <a:lnTo>
                    <a:pt x="163" y="13"/>
                  </a:lnTo>
                  <a:lnTo>
                    <a:pt x="166" y="8"/>
                  </a:lnTo>
                  <a:lnTo>
                    <a:pt x="169" y="13"/>
                  </a:lnTo>
                  <a:lnTo>
                    <a:pt x="171" y="10"/>
                  </a:lnTo>
                  <a:lnTo>
                    <a:pt x="171" y="13"/>
                  </a:lnTo>
                  <a:lnTo>
                    <a:pt x="174" y="10"/>
                  </a:lnTo>
                  <a:lnTo>
                    <a:pt x="177" y="13"/>
                  </a:lnTo>
                  <a:lnTo>
                    <a:pt x="177" y="8"/>
                  </a:lnTo>
                  <a:lnTo>
                    <a:pt x="179" y="10"/>
                  </a:lnTo>
                  <a:lnTo>
                    <a:pt x="179" y="13"/>
                  </a:lnTo>
                  <a:lnTo>
                    <a:pt x="182" y="10"/>
                  </a:lnTo>
                  <a:lnTo>
                    <a:pt x="185" y="13"/>
                  </a:lnTo>
                  <a:lnTo>
                    <a:pt x="185" y="10"/>
                  </a:lnTo>
                  <a:lnTo>
                    <a:pt x="187" y="8"/>
                  </a:lnTo>
                  <a:lnTo>
                    <a:pt x="190" y="5"/>
                  </a:lnTo>
                  <a:lnTo>
                    <a:pt x="190" y="10"/>
                  </a:lnTo>
                  <a:lnTo>
                    <a:pt x="193" y="10"/>
                  </a:lnTo>
                  <a:lnTo>
                    <a:pt x="195" y="13"/>
                  </a:lnTo>
                  <a:lnTo>
                    <a:pt x="198" y="5"/>
                  </a:lnTo>
                  <a:lnTo>
                    <a:pt x="198" y="10"/>
                  </a:lnTo>
                  <a:lnTo>
                    <a:pt x="201" y="8"/>
                  </a:lnTo>
                  <a:lnTo>
                    <a:pt x="203" y="8"/>
                  </a:lnTo>
                  <a:lnTo>
                    <a:pt x="206" y="2"/>
                  </a:lnTo>
                  <a:lnTo>
                    <a:pt x="209" y="5"/>
                  </a:lnTo>
                  <a:lnTo>
                    <a:pt x="211" y="8"/>
                  </a:lnTo>
                  <a:lnTo>
                    <a:pt x="214" y="5"/>
                  </a:lnTo>
                  <a:lnTo>
                    <a:pt x="219" y="10"/>
                  </a:lnTo>
                  <a:lnTo>
                    <a:pt x="217" y="10"/>
                  </a:lnTo>
                  <a:lnTo>
                    <a:pt x="219" y="8"/>
                  </a:lnTo>
                  <a:lnTo>
                    <a:pt x="222" y="5"/>
                  </a:lnTo>
                  <a:lnTo>
                    <a:pt x="225" y="10"/>
                  </a:lnTo>
                  <a:lnTo>
                    <a:pt x="225" y="5"/>
                  </a:lnTo>
                  <a:lnTo>
                    <a:pt x="227" y="5"/>
                  </a:lnTo>
                  <a:lnTo>
                    <a:pt x="230" y="8"/>
                  </a:lnTo>
                  <a:lnTo>
                    <a:pt x="233" y="0"/>
                  </a:lnTo>
                  <a:lnTo>
                    <a:pt x="233" y="5"/>
                  </a:lnTo>
                  <a:lnTo>
                    <a:pt x="236" y="2"/>
                  </a:lnTo>
                  <a:lnTo>
                    <a:pt x="238" y="2"/>
                  </a:lnTo>
                  <a:lnTo>
                    <a:pt x="241" y="2"/>
                  </a:lnTo>
                  <a:lnTo>
                    <a:pt x="244" y="5"/>
                  </a:lnTo>
                  <a:lnTo>
                    <a:pt x="244" y="8"/>
                  </a:lnTo>
                  <a:lnTo>
                    <a:pt x="246" y="2"/>
                  </a:lnTo>
                  <a:lnTo>
                    <a:pt x="249" y="5"/>
                  </a:lnTo>
                  <a:lnTo>
                    <a:pt x="249" y="2"/>
                  </a:lnTo>
                  <a:lnTo>
                    <a:pt x="252" y="8"/>
                  </a:lnTo>
                  <a:lnTo>
                    <a:pt x="252" y="5"/>
                  </a:lnTo>
                  <a:lnTo>
                    <a:pt x="254" y="2"/>
                  </a:lnTo>
                  <a:lnTo>
                    <a:pt x="257" y="5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6" name="Freeform 94">
              <a:extLst>
                <a:ext uri="{FF2B5EF4-FFF2-40B4-BE49-F238E27FC236}">
                  <a16:creationId xmlns:a16="http://schemas.microsoft.com/office/drawing/2014/main" id="{A7541A87-B1DE-CA83-9EC8-5CE635390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9" y="2347"/>
              <a:ext cx="238" cy="35"/>
            </a:xfrm>
            <a:custGeom>
              <a:avLst/>
              <a:gdLst>
                <a:gd name="T0" fmla="*/ 5 w 238"/>
                <a:gd name="T1" fmla="*/ 29 h 35"/>
                <a:gd name="T2" fmla="*/ 11 w 238"/>
                <a:gd name="T3" fmla="*/ 29 h 35"/>
                <a:gd name="T4" fmla="*/ 16 w 238"/>
                <a:gd name="T5" fmla="*/ 24 h 35"/>
                <a:gd name="T6" fmla="*/ 21 w 238"/>
                <a:gd name="T7" fmla="*/ 32 h 35"/>
                <a:gd name="T8" fmla="*/ 27 w 238"/>
                <a:gd name="T9" fmla="*/ 29 h 35"/>
                <a:gd name="T10" fmla="*/ 32 w 238"/>
                <a:gd name="T11" fmla="*/ 29 h 35"/>
                <a:gd name="T12" fmla="*/ 40 w 238"/>
                <a:gd name="T13" fmla="*/ 24 h 35"/>
                <a:gd name="T14" fmla="*/ 45 w 238"/>
                <a:gd name="T15" fmla="*/ 27 h 35"/>
                <a:gd name="T16" fmla="*/ 48 w 238"/>
                <a:gd name="T17" fmla="*/ 27 h 35"/>
                <a:gd name="T18" fmla="*/ 56 w 238"/>
                <a:gd name="T19" fmla="*/ 19 h 35"/>
                <a:gd name="T20" fmla="*/ 61 w 238"/>
                <a:gd name="T21" fmla="*/ 24 h 35"/>
                <a:gd name="T22" fmla="*/ 69 w 238"/>
                <a:gd name="T23" fmla="*/ 21 h 35"/>
                <a:gd name="T24" fmla="*/ 77 w 238"/>
                <a:gd name="T25" fmla="*/ 29 h 35"/>
                <a:gd name="T26" fmla="*/ 83 w 238"/>
                <a:gd name="T27" fmla="*/ 24 h 35"/>
                <a:gd name="T28" fmla="*/ 91 w 238"/>
                <a:gd name="T29" fmla="*/ 24 h 35"/>
                <a:gd name="T30" fmla="*/ 93 w 238"/>
                <a:gd name="T31" fmla="*/ 27 h 35"/>
                <a:gd name="T32" fmla="*/ 101 w 238"/>
                <a:gd name="T33" fmla="*/ 24 h 35"/>
                <a:gd name="T34" fmla="*/ 107 w 238"/>
                <a:gd name="T35" fmla="*/ 24 h 35"/>
                <a:gd name="T36" fmla="*/ 112 w 238"/>
                <a:gd name="T37" fmla="*/ 27 h 35"/>
                <a:gd name="T38" fmla="*/ 117 w 238"/>
                <a:gd name="T39" fmla="*/ 13 h 35"/>
                <a:gd name="T40" fmla="*/ 120 w 238"/>
                <a:gd name="T41" fmla="*/ 24 h 35"/>
                <a:gd name="T42" fmla="*/ 125 w 238"/>
                <a:gd name="T43" fmla="*/ 21 h 35"/>
                <a:gd name="T44" fmla="*/ 133 w 238"/>
                <a:gd name="T45" fmla="*/ 21 h 35"/>
                <a:gd name="T46" fmla="*/ 141 w 238"/>
                <a:gd name="T47" fmla="*/ 19 h 35"/>
                <a:gd name="T48" fmla="*/ 144 w 238"/>
                <a:gd name="T49" fmla="*/ 19 h 35"/>
                <a:gd name="T50" fmla="*/ 147 w 238"/>
                <a:gd name="T51" fmla="*/ 16 h 35"/>
                <a:gd name="T52" fmla="*/ 152 w 238"/>
                <a:gd name="T53" fmla="*/ 11 h 35"/>
                <a:gd name="T54" fmla="*/ 158 w 238"/>
                <a:gd name="T55" fmla="*/ 11 h 35"/>
                <a:gd name="T56" fmla="*/ 163 w 238"/>
                <a:gd name="T57" fmla="*/ 13 h 35"/>
                <a:gd name="T58" fmla="*/ 168 w 238"/>
                <a:gd name="T59" fmla="*/ 16 h 35"/>
                <a:gd name="T60" fmla="*/ 176 w 238"/>
                <a:gd name="T61" fmla="*/ 16 h 35"/>
                <a:gd name="T62" fmla="*/ 179 w 238"/>
                <a:gd name="T63" fmla="*/ 11 h 35"/>
                <a:gd name="T64" fmla="*/ 184 w 238"/>
                <a:gd name="T65" fmla="*/ 13 h 35"/>
                <a:gd name="T66" fmla="*/ 192 w 238"/>
                <a:gd name="T67" fmla="*/ 11 h 35"/>
                <a:gd name="T68" fmla="*/ 198 w 238"/>
                <a:gd name="T69" fmla="*/ 8 h 35"/>
                <a:gd name="T70" fmla="*/ 203 w 238"/>
                <a:gd name="T71" fmla="*/ 8 h 35"/>
                <a:gd name="T72" fmla="*/ 211 w 238"/>
                <a:gd name="T73" fmla="*/ 13 h 35"/>
                <a:gd name="T74" fmla="*/ 216 w 238"/>
                <a:gd name="T75" fmla="*/ 5 h 35"/>
                <a:gd name="T76" fmla="*/ 219 w 238"/>
                <a:gd name="T77" fmla="*/ 8 h 35"/>
                <a:gd name="T78" fmla="*/ 224 w 238"/>
                <a:gd name="T79" fmla="*/ 3 h 35"/>
                <a:gd name="T80" fmla="*/ 230 w 238"/>
                <a:gd name="T81" fmla="*/ 5 h 35"/>
                <a:gd name="T82" fmla="*/ 235 w 238"/>
                <a:gd name="T83" fmla="*/ 8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8" h="35">
                  <a:moveTo>
                    <a:pt x="0" y="32"/>
                  </a:moveTo>
                  <a:lnTo>
                    <a:pt x="3" y="32"/>
                  </a:lnTo>
                  <a:lnTo>
                    <a:pt x="5" y="29"/>
                  </a:lnTo>
                  <a:lnTo>
                    <a:pt x="11" y="29"/>
                  </a:lnTo>
                  <a:lnTo>
                    <a:pt x="8" y="29"/>
                  </a:lnTo>
                  <a:lnTo>
                    <a:pt x="11" y="29"/>
                  </a:lnTo>
                  <a:lnTo>
                    <a:pt x="13" y="35"/>
                  </a:lnTo>
                  <a:lnTo>
                    <a:pt x="13" y="29"/>
                  </a:lnTo>
                  <a:lnTo>
                    <a:pt x="16" y="24"/>
                  </a:lnTo>
                  <a:lnTo>
                    <a:pt x="19" y="35"/>
                  </a:lnTo>
                  <a:lnTo>
                    <a:pt x="19" y="27"/>
                  </a:lnTo>
                  <a:lnTo>
                    <a:pt x="21" y="32"/>
                  </a:lnTo>
                  <a:lnTo>
                    <a:pt x="21" y="29"/>
                  </a:lnTo>
                  <a:lnTo>
                    <a:pt x="24" y="27"/>
                  </a:lnTo>
                  <a:lnTo>
                    <a:pt x="27" y="29"/>
                  </a:lnTo>
                  <a:lnTo>
                    <a:pt x="29" y="29"/>
                  </a:lnTo>
                  <a:lnTo>
                    <a:pt x="35" y="29"/>
                  </a:lnTo>
                  <a:lnTo>
                    <a:pt x="32" y="29"/>
                  </a:lnTo>
                  <a:lnTo>
                    <a:pt x="35" y="29"/>
                  </a:lnTo>
                  <a:lnTo>
                    <a:pt x="37" y="29"/>
                  </a:lnTo>
                  <a:lnTo>
                    <a:pt x="40" y="24"/>
                  </a:lnTo>
                  <a:lnTo>
                    <a:pt x="40" y="29"/>
                  </a:lnTo>
                  <a:lnTo>
                    <a:pt x="43" y="29"/>
                  </a:lnTo>
                  <a:lnTo>
                    <a:pt x="45" y="27"/>
                  </a:lnTo>
                  <a:lnTo>
                    <a:pt x="45" y="24"/>
                  </a:lnTo>
                  <a:lnTo>
                    <a:pt x="48" y="29"/>
                  </a:lnTo>
                  <a:lnTo>
                    <a:pt x="48" y="27"/>
                  </a:lnTo>
                  <a:lnTo>
                    <a:pt x="51" y="24"/>
                  </a:lnTo>
                  <a:lnTo>
                    <a:pt x="53" y="24"/>
                  </a:lnTo>
                  <a:lnTo>
                    <a:pt x="56" y="19"/>
                  </a:lnTo>
                  <a:lnTo>
                    <a:pt x="59" y="24"/>
                  </a:lnTo>
                  <a:lnTo>
                    <a:pt x="61" y="21"/>
                  </a:lnTo>
                  <a:lnTo>
                    <a:pt x="61" y="24"/>
                  </a:lnTo>
                  <a:lnTo>
                    <a:pt x="64" y="27"/>
                  </a:lnTo>
                  <a:lnTo>
                    <a:pt x="67" y="29"/>
                  </a:lnTo>
                  <a:lnTo>
                    <a:pt x="69" y="21"/>
                  </a:lnTo>
                  <a:lnTo>
                    <a:pt x="72" y="27"/>
                  </a:lnTo>
                  <a:lnTo>
                    <a:pt x="75" y="21"/>
                  </a:lnTo>
                  <a:lnTo>
                    <a:pt x="77" y="29"/>
                  </a:lnTo>
                  <a:lnTo>
                    <a:pt x="77" y="24"/>
                  </a:lnTo>
                  <a:lnTo>
                    <a:pt x="80" y="21"/>
                  </a:lnTo>
                  <a:lnTo>
                    <a:pt x="83" y="24"/>
                  </a:lnTo>
                  <a:lnTo>
                    <a:pt x="85" y="21"/>
                  </a:lnTo>
                  <a:lnTo>
                    <a:pt x="88" y="16"/>
                  </a:lnTo>
                  <a:lnTo>
                    <a:pt x="91" y="24"/>
                  </a:lnTo>
                  <a:lnTo>
                    <a:pt x="91" y="19"/>
                  </a:lnTo>
                  <a:lnTo>
                    <a:pt x="93" y="21"/>
                  </a:lnTo>
                  <a:lnTo>
                    <a:pt x="93" y="27"/>
                  </a:lnTo>
                  <a:lnTo>
                    <a:pt x="96" y="19"/>
                  </a:lnTo>
                  <a:lnTo>
                    <a:pt x="99" y="21"/>
                  </a:lnTo>
                  <a:lnTo>
                    <a:pt x="101" y="24"/>
                  </a:lnTo>
                  <a:lnTo>
                    <a:pt x="104" y="19"/>
                  </a:lnTo>
                  <a:lnTo>
                    <a:pt x="104" y="21"/>
                  </a:lnTo>
                  <a:lnTo>
                    <a:pt x="107" y="24"/>
                  </a:lnTo>
                  <a:lnTo>
                    <a:pt x="107" y="27"/>
                  </a:lnTo>
                  <a:lnTo>
                    <a:pt x="109" y="16"/>
                  </a:lnTo>
                  <a:lnTo>
                    <a:pt x="112" y="27"/>
                  </a:lnTo>
                  <a:lnTo>
                    <a:pt x="112" y="13"/>
                  </a:lnTo>
                  <a:lnTo>
                    <a:pt x="115" y="24"/>
                  </a:lnTo>
                  <a:lnTo>
                    <a:pt x="117" y="13"/>
                  </a:lnTo>
                  <a:lnTo>
                    <a:pt x="117" y="19"/>
                  </a:lnTo>
                  <a:lnTo>
                    <a:pt x="120" y="13"/>
                  </a:lnTo>
                  <a:lnTo>
                    <a:pt x="120" y="24"/>
                  </a:lnTo>
                  <a:lnTo>
                    <a:pt x="123" y="21"/>
                  </a:lnTo>
                  <a:lnTo>
                    <a:pt x="128" y="21"/>
                  </a:lnTo>
                  <a:lnTo>
                    <a:pt x="125" y="21"/>
                  </a:lnTo>
                  <a:lnTo>
                    <a:pt x="128" y="21"/>
                  </a:lnTo>
                  <a:lnTo>
                    <a:pt x="131" y="19"/>
                  </a:lnTo>
                  <a:lnTo>
                    <a:pt x="133" y="21"/>
                  </a:lnTo>
                  <a:lnTo>
                    <a:pt x="133" y="16"/>
                  </a:lnTo>
                  <a:lnTo>
                    <a:pt x="136" y="16"/>
                  </a:lnTo>
                  <a:lnTo>
                    <a:pt x="141" y="19"/>
                  </a:lnTo>
                  <a:lnTo>
                    <a:pt x="139" y="19"/>
                  </a:lnTo>
                  <a:lnTo>
                    <a:pt x="141" y="19"/>
                  </a:lnTo>
                  <a:lnTo>
                    <a:pt x="144" y="19"/>
                  </a:lnTo>
                  <a:lnTo>
                    <a:pt x="144" y="13"/>
                  </a:lnTo>
                  <a:lnTo>
                    <a:pt x="147" y="19"/>
                  </a:lnTo>
                  <a:lnTo>
                    <a:pt x="147" y="16"/>
                  </a:lnTo>
                  <a:lnTo>
                    <a:pt x="150" y="11"/>
                  </a:lnTo>
                  <a:lnTo>
                    <a:pt x="152" y="13"/>
                  </a:lnTo>
                  <a:lnTo>
                    <a:pt x="152" y="11"/>
                  </a:lnTo>
                  <a:lnTo>
                    <a:pt x="155" y="16"/>
                  </a:lnTo>
                  <a:lnTo>
                    <a:pt x="158" y="16"/>
                  </a:lnTo>
                  <a:lnTo>
                    <a:pt x="158" y="11"/>
                  </a:lnTo>
                  <a:lnTo>
                    <a:pt x="160" y="13"/>
                  </a:lnTo>
                  <a:lnTo>
                    <a:pt x="163" y="16"/>
                  </a:lnTo>
                  <a:lnTo>
                    <a:pt x="163" y="13"/>
                  </a:lnTo>
                  <a:lnTo>
                    <a:pt x="166" y="16"/>
                  </a:lnTo>
                  <a:lnTo>
                    <a:pt x="166" y="11"/>
                  </a:lnTo>
                  <a:lnTo>
                    <a:pt x="168" y="16"/>
                  </a:lnTo>
                  <a:lnTo>
                    <a:pt x="171" y="11"/>
                  </a:lnTo>
                  <a:lnTo>
                    <a:pt x="174" y="8"/>
                  </a:lnTo>
                  <a:lnTo>
                    <a:pt x="176" y="16"/>
                  </a:lnTo>
                  <a:lnTo>
                    <a:pt x="176" y="11"/>
                  </a:lnTo>
                  <a:lnTo>
                    <a:pt x="179" y="13"/>
                  </a:lnTo>
                  <a:lnTo>
                    <a:pt x="179" y="11"/>
                  </a:lnTo>
                  <a:lnTo>
                    <a:pt x="182" y="13"/>
                  </a:lnTo>
                  <a:lnTo>
                    <a:pt x="184" y="16"/>
                  </a:lnTo>
                  <a:lnTo>
                    <a:pt x="184" y="13"/>
                  </a:lnTo>
                  <a:lnTo>
                    <a:pt x="187" y="11"/>
                  </a:lnTo>
                  <a:lnTo>
                    <a:pt x="190" y="13"/>
                  </a:lnTo>
                  <a:lnTo>
                    <a:pt x="192" y="11"/>
                  </a:lnTo>
                  <a:lnTo>
                    <a:pt x="195" y="5"/>
                  </a:lnTo>
                  <a:lnTo>
                    <a:pt x="198" y="11"/>
                  </a:lnTo>
                  <a:lnTo>
                    <a:pt x="198" y="8"/>
                  </a:lnTo>
                  <a:lnTo>
                    <a:pt x="200" y="13"/>
                  </a:lnTo>
                  <a:lnTo>
                    <a:pt x="203" y="13"/>
                  </a:lnTo>
                  <a:lnTo>
                    <a:pt x="203" y="8"/>
                  </a:lnTo>
                  <a:lnTo>
                    <a:pt x="206" y="11"/>
                  </a:lnTo>
                  <a:lnTo>
                    <a:pt x="208" y="5"/>
                  </a:lnTo>
                  <a:lnTo>
                    <a:pt x="211" y="13"/>
                  </a:lnTo>
                  <a:lnTo>
                    <a:pt x="211" y="8"/>
                  </a:lnTo>
                  <a:lnTo>
                    <a:pt x="214" y="3"/>
                  </a:lnTo>
                  <a:lnTo>
                    <a:pt x="216" y="5"/>
                  </a:lnTo>
                  <a:lnTo>
                    <a:pt x="216" y="8"/>
                  </a:lnTo>
                  <a:lnTo>
                    <a:pt x="222" y="8"/>
                  </a:lnTo>
                  <a:lnTo>
                    <a:pt x="219" y="8"/>
                  </a:lnTo>
                  <a:lnTo>
                    <a:pt x="222" y="8"/>
                  </a:lnTo>
                  <a:lnTo>
                    <a:pt x="224" y="8"/>
                  </a:lnTo>
                  <a:lnTo>
                    <a:pt x="224" y="3"/>
                  </a:lnTo>
                  <a:lnTo>
                    <a:pt x="227" y="11"/>
                  </a:lnTo>
                  <a:lnTo>
                    <a:pt x="230" y="3"/>
                  </a:lnTo>
                  <a:lnTo>
                    <a:pt x="230" y="5"/>
                  </a:lnTo>
                  <a:lnTo>
                    <a:pt x="232" y="0"/>
                  </a:lnTo>
                  <a:lnTo>
                    <a:pt x="232" y="3"/>
                  </a:lnTo>
                  <a:lnTo>
                    <a:pt x="235" y="8"/>
                  </a:lnTo>
                  <a:lnTo>
                    <a:pt x="238" y="5"/>
                  </a:lnTo>
                  <a:lnTo>
                    <a:pt x="238" y="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7" name="Freeform 95">
              <a:extLst>
                <a:ext uri="{FF2B5EF4-FFF2-40B4-BE49-F238E27FC236}">
                  <a16:creationId xmlns:a16="http://schemas.microsoft.com/office/drawing/2014/main" id="{373D49CD-B844-CA35-F7AD-7DD82761D9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157" y="2098"/>
              <a:ext cx="229" cy="265"/>
            </a:xfrm>
            <a:custGeom>
              <a:avLst/>
              <a:gdLst>
                <a:gd name="T0" fmla="*/ 5 w 229"/>
                <a:gd name="T1" fmla="*/ 254 h 265"/>
                <a:gd name="T2" fmla="*/ 10 w 229"/>
                <a:gd name="T3" fmla="*/ 249 h 265"/>
                <a:gd name="T4" fmla="*/ 13 w 229"/>
                <a:gd name="T5" fmla="*/ 249 h 265"/>
                <a:gd name="T6" fmla="*/ 21 w 229"/>
                <a:gd name="T7" fmla="*/ 246 h 265"/>
                <a:gd name="T8" fmla="*/ 26 w 229"/>
                <a:gd name="T9" fmla="*/ 254 h 265"/>
                <a:gd name="T10" fmla="*/ 32 w 229"/>
                <a:gd name="T11" fmla="*/ 249 h 265"/>
                <a:gd name="T12" fmla="*/ 37 w 229"/>
                <a:gd name="T13" fmla="*/ 252 h 265"/>
                <a:gd name="T14" fmla="*/ 40 w 229"/>
                <a:gd name="T15" fmla="*/ 246 h 265"/>
                <a:gd name="T16" fmla="*/ 45 w 229"/>
                <a:gd name="T17" fmla="*/ 246 h 265"/>
                <a:gd name="T18" fmla="*/ 50 w 229"/>
                <a:gd name="T19" fmla="*/ 246 h 265"/>
                <a:gd name="T20" fmla="*/ 58 w 229"/>
                <a:gd name="T21" fmla="*/ 241 h 265"/>
                <a:gd name="T22" fmla="*/ 64 w 229"/>
                <a:gd name="T23" fmla="*/ 246 h 265"/>
                <a:gd name="T24" fmla="*/ 66 w 229"/>
                <a:gd name="T25" fmla="*/ 241 h 265"/>
                <a:gd name="T26" fmla="*/ 72 w 229"/>
                <a:gd name="T27" fmla="*/ 238 h 265"/>
                <a:gd name="T28" fmla="*/ 77 w 229"/>
                <a:gd name="T29" fmla="*/ 228 h 265"/>
                <a:gd name="T30" fmla="*/ 83 w 229"/>
                <a:gd name="T31" fmla="*/ 230 h 265"/>
                <a:gd name="T32" fmla="*/ 88 w 229"/>
                <a:gd name="T33" fmla="*/ 233 h 265"/>
                <a:gd name="T34" fmla="*/ 93 w 229"/>
                <a:gd name="T35" fmla="*/ 244 h 265"/>
                <a:gd name="T36" fmla="*/ 99 w 229"/>
                <a:gd name="T37" fmla="*/ 249 h 265"/>
                <a:gd name="T38" fmla="*/ 104 w 229"/>
                <a:gd name="T39" fmla="*/ 246 h 265"/>
                <a:gd name="T40" fmla="*/ 109 w 229"/>
                <a:gd name="T41" fmla="*/ 244 h 265"/>
                <a:gd name="T42" fmla="*/ 112 w 229"/>
                <a:gd name="T43" fmla="*/ 241 h 265"/>
                <a:gd name="T44" fmla="*/ 117 w 229"/>
                <a:gd name="T45" fmla="*/ 14 h 265"/>
                <a:gd name="T46" fmla="*/ 123 w 229"/>
                <a:gd name="T47" fmla="*/ 214 h 265"/>
                <a:gd name="T48" fmla="*/ 128 w 229"/>
                <a:gd name="T49" fmla="*/ 260 h 265"/>
                <a:gd name="T50" fmla="*/ 133 w 229"/>
                <a:gd name="T51" fmla="*/ 257 h 265"/>
                <a:gd name="T52" fmla="*/ 139 w 229"/>
                <a:gd name="T53" fmla="*/ 262 h 265"/>
                <a:gd name="T54" fmla="*/ 144 w 229"/>
                <a:gd name="T55" fmla="*/ 262 h 265"/>
                <a:gd name="T56" fmla="*/ 149 w 229"/>
                <a:gd name="T57" fmla="*/ 262 h 265"/>
                <a:gd name="T58" fmla="*/ 155 w 229"/>
                <a:gd name="T59" fmla="*/ 260 h 265"/>
                <a:gd name="T60" fmla="*/ 163 w 229"/>
                <a:gd name="T61" fmla="*/ 260 h 265"/>
                <a:gd name="T62" fmla="*/ 165 w 229"/>
                <a:gd name="T63" fmla="*/ 252 h 265"/>
                <a:gd name="T64" fmla="*/ 171 w 229"/>
                <a:gd name="T65" fmla="*/ 254 h 265"/>
                <a:gd name="T66" fmla="*/ 176 w 229"/>
                <a:gd name="T67" fmla="*/ 260 h 265"/>
                <a:gd name="T68" fmla="*/ 181 w 229"/>
                <a:gd name="T69" fmla="*/ 260 h 265"/>
                <a:gd name="T70" fmla="*/ 189 w 229"/>
                <a:gd name="T71" fmla="*/ 262 h 265"/>
                <a:gd name="T72" fmla="*/ 195 w 229"/>
                <a:gd name="T73" fmla="*/ 257 h 265"/>
                <a:gd name="T74" fmla="*/ 200 w 229"/>
                <a:gd name="T75" fmla="*/ 260 h 265"/>
                <a:gd name="T76" fmla="*/ 205 w 229"/>
                <a:gd name="T77" fmla="*/ 254 h 265"/>
                <a:gd name="T78" fmla="*/ 211 w 229"/>
                <a:gd name="T79" fmla="*/ 262 h 265"/>
                <a:gd name="T80" fmla="*/ 219 w 229"/>
                <a:gd name="T81" fmla="*/ 254 h 265"/>
                <a:gd name="T82" fmla="*/ 227 w 229"/>
                <a:gd name="T83" fmla="*/ 257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29" h="265">
                  <a:moveTo>
                    <a:pt x="0" y="252"/>
                  </a:moveTo>
                  <a:lnTo>
                    <a:pt x="2" y="249"/>
                  </a:lnTo>
                  <a:lnTo>
                    <a:pt x="5" y="254"/>
                  </a:lnTo>
                  <a:lnTo>
                    <a:pt x="5" y="257"/>
                  </a:lnTo>
                  <a:lnTo>
                    <a:pt x="8" y="252"/>
                  </a:lnTo>
                  <a:lnTo>
                    <a:pt x="10" y="249"/>
                  </a:lnTo>
                  <a:lnTo>
                    <a:pt x="10" y="252"/>
                  </a:lnTo>
                  <a:lnTo>
                    <a:pt x="13" y="254"/>
                  </a:lnTo>
                  <a:lnTo>
                    <a:pt x="13" y="249"/>
                  </a:lnTo>
                  <a:lnTo>
                    <a:pt x="16" y="252"/>
                  </a:lnTo>
                  <a:lnTo>
                    <a:pt x="18" y="249"/>
                  </a:lnTo>
                  <a:lnTo>
                    <a:pt x="21" y="246"/>
                  </a:lnTo>
                  <a:lnTo>
                    <a:pt x="24" y="244"/>
                  </a:lnTo>
                  <a:lnTo>
                    <a:pt x="24" y="246"/>
                  </a:lnTo>
                  <a:lnTo>
                    <a:pt x="26" y="254"/>
                  </a:lnTo>
                  <a:lnTo>
                    <a:pt x="26" y="252"/>
                  </a:lnTo>
                  <a:lnTo>
                    <a:pt x="29" y="254"/>
                  </a:lnTo>
                  <a:lnTo>
                    <a:pt x="32" y="249"/>
                  </a:lnTo>
                  <a:lnTo>
                    <a:pt x="32" y="244"/>
                  </a:lnTo>
                  <a:lnTo>
                    <a:pt x="34" y="246"/>
                  </a:lnTo>
                  <a:lnTo>
                    <a:pt x="37" y="252"/>
                  </a:lnTo>
                  <a:lnTo>
                    <a:pt x="37" y="249"/>
                  </a:lnTo>
                  <a:lnTo>
                    <a:pt x="40" y="241"/>
                  </a:lnTo>
                  <a:lnTo>
                    <a:pt x="40" y="246"/>
                  </a:lnTo>
                  <a:lnTo>
                    <a:pt x="42" y="246"/>
                  </a:lnTo>
                  <a:lnTo>
                    <a:pt x="45" y="252"/>
                  </a:lnTo>
                  <a:lnTo>
                    <a:pt x="45" y="246"/>
                  </a:lnTo>
                  <a:lnTo>
                    <a:pt x="48" y="246"/>
                  </a:lnTo>
                  <a:lnTo>
                    <a:pt x="50" y="238"/>
                  </a:lnTo>
                  <a:lnTo>
                    <a:pt x="50" y="246"/>
                  </a:lnTo>
                  <a:lnTo>
                    <a:pt x="53" y="244"/>
                  </a:lnTo>
                  <a:lnTo>
                    <a:pt x="56" y="238"/>
                  </a:lnTo>
                  <a:lnTo>
                    <a:pt x="58" y="241"/>
                  </a:lnTo>
                  <a:lnTo>
                    <a:pt x="58" y="246"/>
                  </a:lnTo>
                  <a:lnTo>
                    <a:pt x="61" y="249"/>
                  </a:lnTo>
                  <a:lnTo>
                    <a:pt x="64" y="246"/>
                  </a:lnTo>
                  <a:lnTo>
                    <a:pt x="64" y="244"/>
                  </a:lnTo>
                  <a:lnTo>
                    <a:pt x="66" y="238"/>
                  </a:lnTo>
                  <a:lnTo>
                    <a:pt x="66" y="241"/>
                  </a:lnTo>
                  <a:lnTo>
                    <a:pt x="69" y="238"/>
                  </a:lnTo>
                  <a:lnTo>
                    <a:pt x="72" y="244"/>
                  </a:lnTo>
                  <a:lnTo>
                    <a:pt x="72" y="238"/>
                  </a:lnTo>
                  <a:lnTo>
                    <a:pt x="74" y="236"/>
                  </a:lnTo>
                  <a:lnTo>
                    <a:pt x="77" y="236"/>
                  </a:lnTo>
                  <a:lnTo>
                    <a:pt x="77" y="228"/>
                  </a:lnTo>
                  <a:lnTo>
                    <a:pt x="80" y="236"/>
                  </a:lnTo>
                  <a:lnTo>
                    <a:pt x="80" y="233"/>
                  </a:lnTo>
                  <a:lnTo>
                    <a:pt x="83" y="230"/>
                  </a:lnTo>
                  <a:lnTo>
                    <a:pt x="85" y="230"/>
                  </a:lnTo>
                  <a:lnTo>
                    <a:pt x="85" y="241"/>
                  </a:lnTo>
                  <a:lnTo>
                    <a:pt x="88" y="233"/>
                  </a:lnTo>
                  <a:lnTo>
                    <a:pt x="93" y="244"/>
                  </a:lnTo>
                  <a:lnTo>
                    <a:pt x="91" y="244"/>
                  </a:lnTo>
                  <a:lnTo>
                    <a:pt x="93" y="244"/>
                  </a:lnTo>
                  <a:lnTo>
                    <a:pt x="96" y="249"/>
                  </a:lnTo>
                  <a:lnTo>
                    <a:pt x="96" y="244"/>
                  </a:lnTo>
                  <a:lnTo>
                    <a:pt x="99" y="249"/>
                  </a:lnTo>
                  <a:lnTo>
                    <a:pt x="99" y="246"/>
                  </a:lnTo>
                  <a:lnTo>
                    <a:pt x="101" y="254"/>
                  </a:lnTo>
                  <a:lnTo>
                    <a:pt x="104" y="246"/>
                  </a:lnTo>
                  <a:lnTo>
                    <a:pt x="104" y="254"/>
                  </a:lnTo>
                  <a:lnTo>
                    <a:pt x="107" y="254"/>
                  </a:lnTo>
                  <a:lnTo>
                    <a:pt x="109" y="244"/>
                  </a:lnTo>
                  <a:lnTo>
                    <a:pt x="109" y="252"/>
                  </a:lnTo>
                  <a:lnTo>
                    <a:pt x="112" y="249"/>
                  </a:lnTo>
                  <a:lnTo>
                    <a:pt x="112" y="241"/>
                  </a:lnTo>
                  <a:lnTo>
                    <a:pt x="115" y="230"/>
                  </a:lnTo>
                  <a:lnTo>
                    <a:pt x="117" y="166"/>
                  </a:lnTo>
                  <a:lnTo>
                    <a:pt x="117" y="14"/>
                  </a:lnTo>
                  <a:lnTo>
                    <a:pt x="120" y="0"/>
                  </a:lnTo>
                  <a:lnTo>
                    <a:pt x="123" y="142"/>
                  </a:lnTo>
                  <a:lnTo>
                    <a:pt x="123" y="214"/>
                  </a:lnTo>
                  <a:lnTo>
                    <a:pt x="125" y="244"/>
                  </a:lnTo>
                  <a:lnTo>
                    <a:pt x="125" y="246"/>
                  </a:lnTo>
                  <a:lnTo>
                    <a:pt x="128" y="260"/>
                  </a:lnTo>
                  <a:lnTo>
                    <a:pt x="131" y="254"/>
                  </a:lnTo>
                  <a:lnTo>
                    <a:pt x="131" y="260"/>
                  </a:lnTo>
                  <a:lnTo>
                    <a:pt x="133" y="257"/>
                  </a:lnTo>
                  <a:lnTo>
                    <a:pt x="136" y="260"/>
                  </a:lnTo>
                  <a:lnTo>
                    <a:pt x="136" y="265"/>
                  </a:lnTo>
                  <a:lnTo>
                    <a:pt x="139" y="262"/>
                  </a:lnTo>
                  <a:lnTo>
                    <a:pt x="141" y="257"/>
                  </a:lnTo>
                  <a:lnTo>
                    <a:pt x="147" y="262"/>
                  </a:lnTo>
                  <a:lnTo>
                    <a:pt x="144" y="262"/>
                  </a:lnTo>
                  <a:lnTo>
                    <a:pt x="147" y="262"/>
                  </a:lnTo>
                  <a:lnTo>
                    <a:pt x="149" y="265"/>
                  </a:lnTo>
                  <a:lnTo>
                    <a:pt x="149" y="262"/>
                  </a:lnTo>
                  <a:lnTo>
                    <a:pt x="152" y="257"/>
                  </a:lnTo>
                  <a:lnTo>
                    <a:pt x="152" y="254"/>
                  </a:lnTo>
                  <a:lnTo>
                    <a:pt x="155" y="260"/>
                  </a:lnTo>
                  <a:lnTo>
                    <a:pt x="157" y="257"/>
                  </a:lnTo>
                  <a:lnTo>
                    <a:pt x="160" y="257"/>
                  </a:lnTo>
                  <a:lnTo>
                    <a:pt x="163" y="260"/>
                  </a:lnTo>
                  <a:lnTo>
                    <a:pt x="163" y="265"/>
                  </a:lnTo>
                  <a:lnTo>
                    <a:pt x="165" y="260"/>
                  </a:lnTo>
                  <a:lnTo>
                    <a:pt x="165" y="252"/>
                  </a:lnTo>
                  <a:lnTo>
                    <a:pt x="168" y="260"/>
                  </a:lnTo>
                  <a:lnTo>
                    <a:pt x="171" y="260"/>
                  </a:lnTo>
                  <a:lnTo>
                    <a:pt x="171" y="254"/>
                  </a:lnTo>
                  <a:lnTo>
                    <a:pt x="173" y="260"/>
                  </a:lnTo>
                  <a:lnTo>
                    <a:pt x="176" y="265"/>
                  </a:lnTo>
                  <a:lnTo>
                    <a:pt x="176" y="260"/>
                  </a:lnTo>
                  <a:lnTo>
                    <a:pt x="179" y="260"/>
                  </a:lnTo>
                  <a:lnTo>
                    <a:pt x="184" y="260"/>
                  </a:lnTo>
                  <a:lnTo>
                    <a:pt x="181" y="260"/>
                  </a:lnTo>
                  <a:lnTo>
                    <a:pt x="184" y="257"/>
                  </a:lnTo>
                  <a:lnTo>
                    <a:pt x="187" y="260"/>
                  </a:lnTo>
                  <a:lnTo>
                    <a:pt x="189" y="262"/>
                  </a:lnTo>
                  <a:lnTo>
                    <a:pt x="189" y="254"/>
                  </a:lnTo>
                  <a:lnTo>
                    <a:pt x="192" y="254"/>
                  </a:lnTo>
                  <a:lnTo>
                    <a:pt x="195" y="257"/>
                  </a:lnTo>
                  <a:lnTo>
                    <a:pt x="195" y="260"/>
                  </a:lnTo>
                  <a:lnTo>
                    <a:pt x="197" y="262"/>
                  </a:lnTo>
                  <a:lnTo>
                    <a:pt x="200" y="260"/>
                  </a:lnTo>
                  <a:lnTo>
                    <a:pt x="203" y="257"/>
                  </a:lnTo>
                  <a:lnTo>
                    <a:pt x="203" y="262"/>
                  </a:lnTo>
                  <a:lnTo>
                    <a:pt x="205" y="254"/>
                  </a:lnTo>
                  <a:lnTo>
                    <a:pt x="208" y="260"/>
                  </a:lnTo>
                  <a:lnTo>
                    <a:pt x="211" y="257"/>
                  </a:lnTo>
                  <a:lnTo>
                    <a:pt x="211" y="262"/>
                  </a:lnTo>
                  <a:lnTo>
                    <a:pt x="213" y="257"/>
                  </a:lnTo>
                  <a:lnTo>
                    <a:pt x="216" y="257"/>
                  </a:lnTo>
                  <a:lnTo>
                    <a:pt x="219" y="254"/>
                  </a:lnTo>
                  <a:lnTo>
                    <a:pt x="221" y="257"/>
                  </a:lnTo>
                  <a:lnTo>
                    <a:pt x="224" y="260"/>
                  </a:lnTo>
                  <a:lnTo>
                    <a:pt x="227" y="257"/>
                  </a:lnTo>
                  <a:lnTo>
                    <a:pt x="229" y="260"/>
                  </a:lnTo>
                  <a:lnTo>
                    <a:pt x="229" y="26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8" name="Freeform 96">
              <a:extLst>
                <a:ext uri="{FF2B5EF4-FFF2-40B4-BE49-F238E27FC236}">
                  <a16:creationId xmlns:a16="http://schemas.microsoft.com/office/drawing/2014/main" id="{CAA3649D-ACDA-6725-4A4E-7AC677ABA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2328"/>
              <a:ext cx="238" cy="32"/>
            </a:xfrm>
            <a:custGeom>
              <a:avLst/>
              <a:gdLst>
                <a:gd name="T0" fmla="*/ 8 w 238"/>
                <a:gd name="T1" fmla="*/ 30 h 32"/>
                <a:gd name="T2" fmla="*/ 14 w 238"/>
                <a:gd name="T3" fmla="*/ 24 h 32"/>
                <a:gd name="T4" fmla="*/ 19 w 238"/>
                <a:gd name="T5" fmla="*/ 27 h 32"/>
                <a:gd name="T6" fmla="*/ 22 w 238"/>
                <a:gd name="T7" fmla="*/ 30 h 32"/>
                <a:gd name="T8" fmla="*/ 27 w 238"/>
                <a:gd name="T9" fmla="*/ 22 h 32"/>
                <a:gd name="T10" fmla="*/ 33 w 238"/>
                <a:gd name="T11" fmla="*/ 16 h 32"/>
                <a:gd name="T12" fmla="*/ 41 w 238"/>
                <a:gd name="T13" fmla="*/ 24 h 32"/>
                <a:gd name="T14" fmla="*/ 46 w 238"/>
                <a:gd name="T15" fmla="*/ 22 h 32"/>
                <a:gd name="T16" fmla="*/ 51 w 238"/>
                <a:gd name="T17" fmla="*/ 19 h 32"/>
                <a:gd name="T18" fmla="*/ 59 w 238"/>
                <a:gd name="T19" fmla="*/ 22 h 32"/>
                <a:gd name="T20" fmla="*/ 65 w 238"/>
                <a:gd name="T21" fmla="*/ 22 h 32"/>
                <a:gd name="T22" fmla="*/ 67 w 238"/>
                <a:gd name="T23" fmla="*/ 22 h 32"/>
                <a:gd name="T24" fmla="*/ 73 w 238"/>
                <a:gd name="T25" fmla="*/ 22 h 32"/>
                <a:gd name="T26" fmla="*/ 78 w 238"/>
                <a:gd name="T27" fmla="*/ 19 h 32"/>
                <a:gd name="T28" fmla="*/ 86 w 238"/>
                <a:gd name="T29" fmla="*/ 14 h 32"/>
                <a:gd name="T30" fmla="*/ 91 w 238"/>
                <a:gd name="T31" fmla="*/ 27 h 32"/>
                <a:gd name="T32" fmla="*/ 97 w 238"/>
                <a:gd name="T33" fmla="*/ 16 h 32"/>
                <a:gd name="T34" fmla="*/ 102 w 238"/>
                <a:gd name="T35" fmla="*/ 19 h 32"/>
                <a:gd name="T36" fmla="*/ 107 w 238"/>
                <a:gd name="T37" fmla="*/ 22 h 32"/>
                <a:gd name="T38" fmla="*/ 113 w 238"/>
                <a:gd name="T39" fmla="*/ 6 h 32"/>
                <a:gd name="T40" fmla="*/ 118 w 238"/>
                <a:gd name="T41" fmla="*/ 22 h 32"/>
                <a:gd name="T42" fmla="*/ 123 w 238"/>
                <a:gd name="T43" fmla="*/ 22 h 32"/>
                <a:gd name="T44" fmla="*/ 126 w 238"/>
                <a:gd name="T45" fmla="*/ 22 h 32"/>
                <a:gd name="T46" fmla="*/ 131 w 238"/>
                <a:gd name="T47" fmla="*/ 22 h 32"/>
                <a:gd name="T48" fmla="*/ 137 w 238"/>
                <a:gd name="T49" fmla="*/ 22 h 32"/>
                <a:gd name="T50" fmla="*/ 142 w 238"/>
                <a:gd name="T51" fmla="*/ 22 h 32"/>
                <a:gd name="T52" fmla="*/ 147 w 238"/>
                <a:gd name="T53" fmla="*/ 19 h 32"/>
                <a:gd name="T54" fmla="*/ 153 w 238"/>
                <a:gd name="T55" fmla="*/ 16 h 32"/>
                <a:gd name="T56" fmla="*/ 158 w 238"/>
                <a:gd name="T57" fmla="*/ 14 h 32"/>
                <a:gd name="T58" fmla="*/ 163 w 238"/>
                <a:gd name="T59" fmla="*/ 19 h 32"/>
                <a:gd name="T60" fmla="*/ 171 w 238"/>
                <a:gd name="T61" fmla="*/ 19 h 32"/>
                <a:gd name="T62" fmla="*/ 179 w 238"/>
                <a:gd name="T63" fmla="*/ 22 h 32"/>
                <a:gd name="T64" fmla="*/ 185 w 238"/>
                <a:gd name="T65" fmla="*/ 19 h 32"/>
                <a:gd name="T66" fmla="*/ 190 w 238"/>
                <a:gd name="T67" fmla="*/ 14 h 32"/>
                <a:gd name="T68" fmla="*/ 198 w 238"/>
                <a:gd name="T69" fmla="*/ 22 h 32"/>
                <a:gd name="T70" fmla="*/ 204 w 238"/>
                <a:gd name="T71" fmla="*/ 19 h 32"/>
                <a:gd name="T72" fmla="*/ 209 w 238"/>
                <a:gd name="T73" fmla="*/ 14 h 32"/>
                <a:gd name="T74" fmla="*/ 212 w 238"/>
                <a:gd name="T75" fmla="*/ 14 h 32"/>
                <a:gd name="T76" fmla="*/ 220 w 238"/>
                <a:gd name="T77" fmla="*/ 27 h 32"/>
                <a:gd name="T78" fmla="*/ 225 w 238"/>
                <a:gd name="T79" fmla="*/ 32 h 32"/>
                <a:gd name="T80" fmla="*/ 230 w 238"/>
                <a:gd name="T81" fmla="*/ 27 h 32"/>
                <a:gd name="T82" fmla="*/ 236 w 238"/>
                <a:gd name="T83" fmla="*/ 24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38" h="32">
                  <a:moveTo>
                    <a:pt x="0" y="32"/>
                  </a:moveTo>
                  <a:lnTo>
                    <a:pt x="3" y="27"/>
                  </a:lnTo>
                  <a:lnTo>
                    <a:pt x="8" y="30"/>
                  </a:lnTo>
                  <a:lnTo>
                    <a:pt x="8" y="24"/>
                  </a:lnTo>
                  <a:lnTo>
                    <a:pt x="11" y="30"/>
                  </a:lnTo>
                  <a:lnTo>
                    <a:pt x="14" y="24"/>
                  </a:lnTo>
                  <a:lnTo>
                    <a:pt x="14" y="27"/>
                  </a:lnTo>
                  <a:lnTo>
                    <a:pt x="16" y="24"/>
                  </a:lnTo>
                  <a:lnTo>
                    <a:pt x="19" y="27"/>
                  </a:lnTo>
                  <a:lnTo>
                    <a:pt x="19" y="30"/>
                  </a:lnTo>
                  <a:lnTo>
                    <a:pt x="22" y="24"/>
                  </a:lnTo>
                  <a:lnTo>
                    <a:pt x="22" y="30"/>
                  </a:lnTo>
                  <a:lnTo>
                    <a:pt x="25" y="30"/>
                  </a:lnTo>
                  <a:lnTo>
                    <a:pt x="27" y="27"/>
                  </a:lnTo>
                  <a:lnTo>
                    <a:pt x="27" y="22"/>
                  </a:lnTo>
                  <a:lnTo>
                    <a:pt x="30" y="19"/>
                  </a:lnTo>
                  <a:lnTo>
                    <a:pt x="33" y="30"/>
                  </a:lnTo>
                  <a:lnTo>
                    <a:pt x="33" y="16"/>
                  </a:lnTo>
                  <a:lnTo>
                    <a:pt x="35" y="16"/>
                  </a:lnTo>
                  <a:lnTo>
                    <a:pt x="38" y="16"/>
                  </a:lnTo>
                  <a:lnTo>
                    <a:pt x="41" y="24"/>
                  </a:lnTo>
                  <a:lnTo>
                    <a:pt x="43" y="19"/>
                  </a:lnTo>
                  <a:lnTo>
                    <a:pt x="49" y="22"/>
                  </a:lnTo>
                  <a:lnTo>
                    <a:pt x="46" y="22"/>
                  </a:lnTo>
                  <a:lnTo>
                    <a:pt x="49" y="22"/>
                  </a:lnTo>
                  <a:lnTo>
                    <a:pt x="51" y="24"/>
                  </a:lnTo>
                  <a:lnTo>
                    <a:pt x="51" y="19"/>
                  </a:lnTo>
                  <a:lnTo>
                    <a:pt x="54" y="22"/>
                  </a:lnTo>
                  <a:lnTo>
                    <a:pt x="57" y="32"/>
                  </a:lnTo>
                  <a:lnTo>
                    <a:pt x="59" y="22"/>
                  </a:lnTo>
                  <a:lnTo>
                    <a:pt x="59" y="19"/>
                  </a:lnTo>
                  <a:lnTo>
                    <a:pt x="62" y="16"/>
                  </a:lnTo>
                  <a:lnTo>
                    <a:pt x="65" y="22"/>
                  </a:lnTo>
                  <a:lnTo>
                    <a:pt x="65" y="19"/>
                  </a:lnTo>
                  <a:lnTo>
                    <a:pt x="70" y="22"/>
                  </a:lnTo>
                  <a:lnTo>
                    <a:pt x="67" y="22"/>
                  </a:lnTo>
                  <a:lnTo>
                    <a:pt x="70" y="22"/>
                  </a:lnTo>
                  <a:lnTo>
                    <a:pt x="73" y="24"/>
                  </a:lnTo>
                  <a:lnTo>
                    <a:pt x="73" y="22"/>
                  </a:lnTo>
                  <a:lnTo>
                    <a:pt x="75" y="19"/>
                  </a:lnTo>
                  <a:lnTo>
                    <a:pt x="81" y="19"/>
                  </a:lnTo>
                  <a:lnTo>
                    <a:pt x="78" y="19"/>
                  </a:lnTo>
                  <a:lnTo>
                    <a:pt x="81" y="22"/>
                  </a:lnTo>
                  <a:lnTo>
                    <a:pt x="83" y="22"/>
                  </a:lnTo>
                  <a:lnTo>
                    <a:pt x="86" y="14"/>
                  </a:lnTo>
                  <a:lnTo>
                    <a:pt x="86" y="22"/>
                  </a:lnTo>
                  <a:lnTo>
                    <a:pt x="89" y="19"/>
                  </a:lnTo>
                  <a:lnTo>
                    <a:pt x="91" y="27"/>
                  </a:lnTo>
                  <a:lnTo>
                    <a:pt x="91" y="22"/>
                  </a:lnTo>
                  <a:lnTo>
                    <a:pt x="94" y="24"/>
                  </a:lnTo>
                  <a:lnTo>
                    <a:pt x="97" y="16"/>
                  </a:lnTo>
                  <a:lnTo>
                    <a:pt x="99" y="14"/>
                  </a:lnTo>
                  <a:lnTo>
                    <a:pt x="99" y="16"/>
                  </a:lnTo>
                  <a:lnTo>
                    <a:pt x="102" y="19"/>
                  </a:lnTo>
                  <a:lnTo>
                    <a:pt x="105" y="14"/>
                  </a:lnTo>
                  <a:lnTo>
                    <a:pt x="105" y="22"/>
                  </a:lnTo>
                  <a:lnTo>
                    <a:pt x="107" y="22"/>
                  </a:lnTo>
                  <a:lnTo>
                    <a:pt x="110" y="14"/>
                  </a:lnTo>
                  <a:lnTo>
                    <a:pt x="110" y="6"/>
                  </a:lnTo>
                  <a:lnTo>
                    <a:pt x="113" y="6"/>
                  </a:lnTo>
                  <a:lnTo>
                    <a:pt x="113" y="0"/>
                  </a:lnTo>
                  <a:lnTo>
                    <a:pt x="115" y="8"/>
                  </a:lnTo>
                  <a:lnTo>
                    <a:pt x="118" y="22"/>
                  </a:lnTo>
                  <a:lnTo>
                    <a:pt x="118" y="24"/>
                  </a:lnTo>
                  <a:lnTo>
                    <a:pt x="121" y="19"/>
                  </a:lnTo>
                  <a:lnTo>
                    <a:pt x="123" y="22"/>
                  </a:lnTo>
                  <a:lnTo>
                    <a:pt x="123" y="19"/>
                  </a:lnTo>
                  <a:lnTo>
                    <a:pt x="126" y="24"/>
                  </a:lnTo>
                  <a:lnTo>
                    <a:pt x="126" y="22"/>
                  </a:lnTo>
                  <a:lnTo>
                    <a:pt x="129" y="27"/>
                  </a:lnTo>
                  <a:lnTo>
                    <a:pt x="134" y="22"/>
                  </a:lnTo>
                  <a:lnTo>
                    <a:pt x="131" y="22"/>
                  </a:lnTo>
                  <a:lnTo>
                    <a:pt x="134" y="22"/>
                  </a:lnTo>
                  <a:lnTo>
                    <a:pt x="137" y="24"/>
                  </a:lnTo>
                  <a:lnTo>
                    <a:pt x="137" y="22"/>
                  </a:lnTo>
                  <a:lnTo>
                    <a:pt x="139" y="14"/>
                  </a:lnTo>
                  <a:lnTo>
                    <a:pt x="139" y="22"/>
                  </a:lnTo>
                  <a:lnTo>
                    <a:pt x="142" y="22"/>
                  </a:lnTo>
                  <a:lnTo>
                    <a:pt x="145" y="19"/>
                  </a:lnTo>
                  <a:lnTo>
                    <a:pt x="145" y="24"/>
                  </a:lnTo>
                  <a:lnTo>
                    <a:pt x="147" y="19"/>
                  </a:lnTo>
                  <a:lnTo>
                    <a:pt x="150" y="16"/>
                  </a:lnTo>
                  <a:lnTo>
                    <a:pt x="150" y="19"/>
                  </a:lnTo>
                  <a:lnTo>
                    <a:pt x="153" y="16"/>
                  </a:lnTo>
                  <a:lnTo>
                    <a:pt x="153" y="19"/>
                  </a:lnTo>
                  <a:lnTo>
                    <a:pt x="155" y="16"/>
                  </a:lnTo>
                  <a:lnTo>
                    <a:pt x="158" y="14"/>
                  </a:lnTo>
                  <a:lnTo>
                    <a:pt x="158" y="16"/>
                  </a:lnTo>
                  <a:lnTo>
                    <a:pt x="161" y="19"/>
                  </a:lnTo>
                  <a:lnTo>
                    <a:pt x="163" y="19"/>
                  </a:lnTo>
                  <a:lnTo>
                    <a:pt x="166" y="16"/>
                  </a:lnTo>
                  <a:lnTo>
                    <a:pt x="169" y="22"/>
                  </a:lnTo>
                  <a:lnTo>
                    <a:pt x="171" y="19"/>
                  </a:lnTo>
                  <a:lnTo>
                    <a:pt x="174" y="22"/>
                  </a:lnTo>
                  <a:lnTo>
                    <a:pt x="177" y="19"/>
                  </a:lnTo>
                  <a:lnTo>
                    <a:pt x="179" y="22"/>
                  </a:lnTo>
                  <a:lnTo>
                    <a:pt x="182" y="24"/>
                  </a:lnTo>
                  <a:lnTo>
                    <a:pt x="185" y="24"/>
                  </a:lnTo>
                  <a:lnTo>
                    <a:pt x="185" y="19"/>
                  </a:lnTo>
                  <a:lnTo>
                    <a:pt x="187" y="19"/>
                  </a:lnTo>
                  <a:lnTo>
                    <a:pt x="190" y="22"/>
                  </a:lnTo>
                  <a:lnTo>
                    <a:pt x="190" y="14"/>
                  </a:lnTo>
                  <a:lnTo>
                    <a:pt x="193" y="19"/>
                  </a:lnTo>
                  <a:lnTo>
                    <a:pt x="196" y="16"/>
                  </a:lnTo>
                  <a:lnTo>
                    <a:pt x="198" y="22"/>
                  </a:lnTo>
                  <a:lnTo>
                    <a:pt x="198" y="14"/>
                  </a:lnTo>
                  <a:lnTo>
                    <a:pt x="201" y="16"/>
                  </a:lnTo>
                  <a:lnTo>
                    <a:pt x="204" y="19"/>
                  </a:lnTo>
                  <a:lnTo>
                    <a:pt x="204" y="14"/>
                  </a:lnTo>
                  <a:lnTo>
                    <a:pt x="206" y="11"/>
                  </a:lnTo>
                  <a:lnTo>
                    <a:pt x="209" y="14"/>
                  </a:lnTo>
                  <a:lnTo>
                    <a:pt x="209" y="11"/>
                  </a:lnTo>
                  <a:lnTo>
                    <a:pt x="212" y="16"/>
                  </a:lnTo>
                  <a:lnTo>
                    <a:pt x="212" y="14"/>
                  </a:lnTo>
                  <a:lnTo>
                    <a:pt x="214" y="16"/>
                  </a:lnTo>
                  <a:lnTo>
                    <a:pt x="217" y="22"/>
                  </a:lnTo>
                  <a:lnTo>
                    <a:pt x="220" y="27"/>
                  </a:lnTo>
                  <a:lnTo>
                    <a:pt x="222" y="22"/>
                  </a:lnTo>
                  <a:lnTo>
                    <a:pt x="222" y="30"/>
                  </a:lnTo>
                  <a:lnTo>
                    <a:pt x="225" y="32"/>
                  </a:lnTo>
                  <a:lnTo>
                    <a:pt x="228" y="27"/>
                  </a:lnTo>
                  <a:lnTo>
                    <a:pt x="230" y="32"/>
                  </a:lnTo>
                  <a:lnTo>
                    <a:pt x="230" y="27"/>
                  </a:lnTo>
                  <a:lnTo>
                    <a:pt x="233" y="30"/>
                  </a:lnTo>
                  <a:lnTo>
                    <a:pt x="236" y="22"/>
                  </a:lnTo>
                  <a:lnTo>
                    <a:pt x="236" y="24"/>
                  </a:lnTo>
                  <a:lnTo>
                    <a:pt x="238" y="19"/>
                  </a:lnTo>
                  <a:lnTo>
                    <a:pt x="238" y="22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9" name="Freeform 97">
              <a:extLst>
                <a:ext uri="{FF2B5EF4-FFF2-40B4-BE49-F238E27FC236}">
                  <a16:creationId xmlns:a16="http://schemas.microsoft.com/office/drawing/2014/main" id="{EC1C30E8-4006-E33A-A1E4-3FF7E72D1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4" y="1602"/>
              <a:ext cx="283" cy="911"/>
            </a:xfrm>
            <a:custGeom>
              <a:avLst/>
              <a:gdLst>
                <a:gd name="T0" fmla="*/ 8 w 283"/>
                <a:gd name="T1" fmla="*/ 742 h 911"/>
                <a:gd name="T2" fmla="*/ 11 w 283"/>
                <a:gd name="T3" fmla="*/ 740 h 911"/>
                <a:gd name="T4" fmla="*/ 16 w 283"/>
                <a:gd name="T5" fmla="*/ 740 h 911"/>
                <a:gd name="T6" fmla="*/ 22 w 283"/>
                <a:gd name="T7" fmla="*/ 740 h 911"/>
                <a:gd name="T8" fmla="*/ 27 w 283"/>
                <a:gd name="T9" fmla="*/ 742 h 911"/>
                <a:gd name="T10" fmla="*/ 32 w 283"/>
                <a:gd name="T11" fmla="*/ 769 h 911"/>
                <a:gd name="T12" fmla="*/ 38 w 283"/>
                <a:gd name="T13" fmla="*/ 790 h 911"/>
                <a:gd name="T14" fmla="*/ 43 w 283"/>
                <a:gd name="T15" fmla="*/ 820 h 911"/>
                <a:gd name="T16" fmla="*/ 48 w 283"/>
                <a:gd name="T17" fmla="*/ 830 h 911"/>
                <a:gd name="T18" fmla="*/ 56 w 283"/>
                <a:gd name="T19" fmla="*/ 806 h 911"/>
                <a:gd name="T20" fmla="*/ 59 w 283"/>
                <a:gd name="T21" fmla="*/ 772 h 911"/>
                <a:gd name="T22" fmla="*/ 64 w 283"/>
                <a:gd name="T23" fmla="*/ 579 h 911"/>
                <a:gd name="T24" fmla="*/ 70 w 283"/>
                <a:gd name="T25" fmla="*/ 518 h 911"/>
                <a:gd name="T26" fmla="*/ 75 w 283"/>
                <a:gd name="T27" fmla="*/ 878 h 911"/>
                <a:gd name="T28" fmla="*/ 80 w 283"/>
                <a:gd name="T29" fmla="*/ 900 h 911"/>
                <a:gd name="T30" fmla="*/ 86 w 283"/>
                <a:gd name="T31" fmla="*/ 908 h 911"/>
                <a:gd name="T32" fmla="*/ 94 w 283"/>
                <a:gd name="T33" fmla="*/ 908 h 911"/>
                <a:gd name="T34" fmla="*/ 102 w 283"/>
                <a:gd name="T35" fmla="*/ 911 h 911"/>
                <a:gd name="T36" fmla="*/ 110 w 283"/>
                <a:gd name="T37" fmla="*/ 911 h 911"/>
                <a:gd name="T38" fmla="*/ 118 w 283"/>
                <a:gd name="T39" fmla="*/ 911 h 911"/>
                <a:gd name="T40" fmla="*/ 126 w 283"/>
                <a:gd name="T41" fmla="*/ 911 h 911"/>
                <a:gd name="T42" fmla="*/ 131 w 283"/>
                <a:gd name="T43" fmla="*/ 908 h 911"/>
                <a:gd name="T44" fmla="*/ 137 w 283"/>
                <a:gd name="T45" fmla="*/ 911 h 911"/>
                <a:gd name="T46" fmla="*/ 145 w 283"/>
                <a:gd name="T47" fmla="*/ 911 h 911"/>
                <a:gd name="T48" fmla="*/ 153 w 283"/>
                <a:gd name="T49" fmla="*/ 911 h 911"/>
                <a:gd name="T50" fmla="*/ 161 w 283"/>
                <a:gd name="T51" fmla="*/ 911 h 911"/>
                <a:gd name="T52" fmla="*/ 169 w 283"/>
                <a:gd name="T53" fmla="*/ 911 h 911"/>
                <a:gd name="T54" fmla="*/ 177 w 283"/>
                <a:gd name="T55" fmla="*/ 911 h 911"/>
                <a:gd name="T56" fmla="*/ 185 w 283"/>
                <a:gd name="T57" fmla="*/ 908 h 911"/>
                <a:gd name="T58" fmla="*/ 190 w 283"/>
                <a:gd name="T59" fmla="*/ 911 h 911"/>
                <a:gd name="T60" fmla="*/ 198 w 283"/>
                <a:gd name="T61" fmla="*/ 911 h 911"/>
                <a:gd name="T62" fmla="*/ 203 w 283"/>
                <a:gd name="T63" fmla="*/ 911 h 911"/>
                <a:gd name="T64" fmla="*/ 211 w 283"/>
                <a:gd name="T65" fmla="*/ 908 h 911"/>
                <a:gd name="T66" fmla="*/ 219 w 283"/>
                <a:gd name="T67" fmla="*/ 911 h 911"/>
                <a:gd name="T68" fmla="*/ 227 w 283"/>
                <a:gd name="T69" fmla="*/ 911 h 911"/>
                <a:gd name="T70" fmla="*/ 235 w 283"/>
                <a:gd name="T71" fmla="*/ 911 h 911"/>
                <a:gd name="T72" fmla="*/ 243 w 283"/>
                <a:gd name="T73" fmla="*/ 911 h 911"/>
                <a:gd name="T74" fmla="*/ 251 w 283"/>
                <a:gd name="T75" fmla="*/ 908 h 911"/>
                <a:gd name="T76" fmla="*/ 259 w 283"/>
                <a:gd name="T77" fmla="*/ 911 h 911"/>
                <a:gd name="T78" fmla="*/ 265 w 283"/>
                <a:gd name="T79" fmla="*/ 908 h 911"/>
                <a:gd name="T80" fmla="*/ 270 w 283"/>
                <a:gd name="T81" fmla="*/ 911 h 911"/>
                <a:gd name="T82" fmla="*/ 278 w 283"/>
                <a:gd name="T83" fmla="*/ 911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283" h="911">
                  <a:moveTo>
                    <a:pt x="0" y="748"/>
                  </a:moveTo>
                  <a:lnTo>
                    <a:pt x="3" y="742"/>
                  </a:lnTo>
                  <a:lnTo>
                    <a:pt x="8" y="742"/>
                  </a:lnTo>
                  <a:lnTo>
                    <a:pt x="6" y="742"/>
                  </a:lnTo>
                  <a:lnTo>
                    <a:pt x="8" y="742"/>
                  </a:lnTo>
                  <a:lnTo>
                    <a:pt x="11" y="740"/>
                  </a:lnTo>
                  <a:lnTo>
                    <a:pt x="11" y="732"/>
                  </a:lnTo>
                  <a:lnTo>
                    <a:pt x="14" y="732"/>
                  </a:lnTo>
                  <a:lnTo>
                    <a:pt x="16" y="740"/>
                  </a:lnTo>
                  <a:lnTo>
                    <a:pt x="19" y="732"/>
                  </a:lnTo>
                  <a:lnTo>
                    <a:pt x="19" y="734"/>
                  </a:lnTo>
                  <a:lnTo>
                    <a:pt x="22" y="740"/>
                  </a:lnTo>
                  <a:lnTo>
                    <a:pt x="24" y="732"/>
                  </a:lnTo>
                  <a:lnTo>
                    <a:pt x="24" y="737"/>
                  </a:lnTo>
                  <a:lnTo>
                    <a:pt x="27" y="742"/>
                  </a:lnTo>
                  <a:lnTo>
                    <a:pt x="27" y="758"/>
                  </a:lnTo>
                  <a:lnTo>
                    <a:pt x="30" y="764"/>
                  </a:lnTo>
                  <a:lnTo>
                    <a:pt x="32" y="769"/>
                  </a:lnTo>
                  <a:lnTo>
                    <a:pt x="32" y="777"/>
                  </a:lnTo>
                  <a:lnTo>
                    <a:pt x="35" y="785"/>
                  </a:lnTo>
                  <a:lnTo>
                    <a:pt x="38" y="790"/>
                  </a:lnTo>
                  <a:lnTo>
                    <a:pt x="38" y="804"/>
                  </a:lnTo>
                  <a:lnTo>
                    <a:pt x="40" y="812"/>
                  </a:lnTo>
                  <a:lnTo>
                    <a:pt x="43" y="820"/>
                  </a:lnTo>
                  <a:lnTo>
                    <a:pt x="46" y="828"/>
                  </a:lnTo>
                  <a:lnTo>
                    <a:pt x="46" y="833"/>
                  </a:lnTo>
                  <a:lnTo>
                    <a:pt x="48" y="830"/>
                  </a:lnTo>
                  <a:lnTo>
                    <a:pt x="51" y="825"/>
                  </a:lnTo>
                  <a:lnTo>
                    <a:pt x="54" y="817"/>
                  </a:lnTo>
                  <a:lnTo>
                    <a:pt x="56" y="806"/>
                  </a:lnTo>
                  <a:lnTo>
                    <a:pt x="56" y="793"/>
                  </a:lnTo>
                  <a:lnTo>
                    <a:pt x="59" y="777"/>
                  </a:lnTo>
                  <a:lnTo>
                    <a:pt x="59" y="772"/>
                  </a:lnTo>
                  <a:lnTo>
                    <a:pt x="62" y="732"/>
                  </a:lnTo>
                  <a:lnTo>
                    <a:pt x="64" y="681"/>
                  </a:lnTo>
                  <a:lnTo>
                    <a:pt x="64" y="579"/>
                  </a:lnTo>
                  <a:lnTo>
                    <a:pt x="67" y="459"/>
                  </a:lnTo>
                  <a:lnTo>
                    <a:pt x="70" y="0"/>
                  </a:lnTo>
                  <a:lnTo>
                    <a:pt x="70" y="518"/>
                  </a:lnTo>
                  <a:lnTo>
                    <a:pt x="72" y="817"/>
                  </a:lnTo>
                  <a:lnTo>
                    <a:pt x="72" y="857"/>
                  </a:lnTo>
                  <a:lnTo>
                    <a:pt x="75" y="878"/>
                  </a:lnTo>
                  <a:lnTo>
                    <a:pt x="78" y="889"/>
                  </a:lnTo>
                  <a:lnTo>
                    <a:pt x="78" y="892"/>
                  </a:lnTo>
                  <a:lnTo>
                    <a:pt x="80" y="900"/>
                  </a:lnTo>
                  <a:lnTo>
                    <a:pt x="83" y="903"/>
                  </a:lnTo>
                  <a:lnTo>
                    <a:pt x="88" y="908"/>
                  </a:lnTo>
                  <a:lnTo>
                    <a:pt x="86" y="908"/>
                  </a:lnTo>
                  <a:lnTo>
                    <a:pt x="88" y="908"/>
                  </a:lnTo>
                  <a:lnTo>
                    <a:pt x="91" y="908"/>
                  </a:lnTo>
                  <a:lnTo>
                    <a:pt x="94" y="908"/>
                  </a:lnTo>
                  <a:lnTo>
                    <a:pt x="96" y="911"/>
                  </a:lnTo>
                  <a:lnTo>
                    <a:pt x="99" y="911"/>
                  </a:lnTo>
                  <a:lnTo>
                    <a:pt x="102" y="911"/>
                  </a:lnTo>
                  <a:lnTo>
                    <a:pt x="104" y="911"/>
                  </a:lnTo>
                  <a:lnTo>
                    <a:pt x="107" y="911"/>
                  </a:lnTo>
                  <a:lnTo>
                    <a:pt x="110" y="911"/>
                  </a:lnTo>
                  <a:lnTo>
                    <a:pt x="112" y="911"/>
                  </a:lnTo>
                  <a:lnTo>
                    <a:pt x="115" y="911"/>
                  </a:lnTo>
                  <a:lnTo>
                    <a:pt x="118" y="911"/>
                  </a:lnTo>
                  <a:lnTo>
                    <a:pt x="120" y="911"/>
                  </a:lnTo>
                  <a:lnTo>
                    <a:pt x="123" y="908"/>
                  </a:lnTo>
                  <a:lnTo>
                    <a:pt x="126" y="911"/>
                  </a:lnTo>
                  <a:lnTo>
                    <a:pt x="129" y="908"/>
                  </a:lnTo>
                  <a:lnTo>
                    <a:pt x="131" y="911"/>
                  </a:lnTo>
                  <a:lnTo>
                    <a:pt x="131" y="908"/>
                  </a:lnTo>
                  <a:lnTo>
                    <a:pt x="134" y="911"/>
                  </a:lnTo>
                  <a:lnTo>
                    <a:pt x="137" y="908"/>
                  </a:lnTo>
                  <a:lnTo>
                    <a:pt x="137" y="911"/>
                  </a:lnTo>
                  <a:lnTo>
                    <a:pt x="139" y="908"/>
                  </a:lnTo>
                  <a:lnTo>
                    <a:pt x="142" y="911"/>
                  </a:lnTo>
                  <a:lnTo>
                    <a:pt x="145" y="911"/>
                  </a:lnTo>
                  <a:lnTo>
                    <a:pt x="147" y="911"/>
                  </a:lnTo>
                  <a:lnTo>
                    <a:pt x="150" y="911"/>
                  </a:lnTo>
                  <a:lnTo>
                    <a:pt x="153" y="911"/>
                  </a:lnTo>
                  <a:lnTo>
                    <a:pt x="155" y="911"/>
                  </a:lnTo>
                  <a:lnTo>
                    <a:pt x="158" y="911"/>
                  </a:lnTo>
                  <a:lnTo>
                    <a:pt x="161" y="911"/>
                  </a:lnTo>
                  <a:lnTo>
                    <a:pt x="163" y="911"/>
                  </a:lnTo>
                  <a:lnTo>
                    <a:pt x="166" y="911"/>
                  </a:lnTo>
                  <a:lnTo>
                    <a:pt x="169" y="911"/>
                  </a:lnTo>
                  <a:lnTo>
                    <a:pt x="171" y="911"/>
                  </a:lnTo>
                  <a:lnTo>
                    <a:pt x="174" y="911"/>
                  </a:lnTo>
                  <a:lnTo>
                    <a:pt x="177" y="911"/>
                  </a:lnTo>
                  <a:lnTo>
                    <a:pt x="179" y="911"/>
                  </a:lnTo>
                  <a:lnTo>
                    <a:pt x="182" y="911"/>
                  </a:lnTo>
                  <a:lnTo>
                    <a:pt x="185" y="908"/>
                  </a:lnTo>
                  <a:lnTo>
                    <a:pt x="185" y="911"/>
                  </a:lnTo>
                  <a:lnTo>
                    <a:pt x="187" y="908"/>
                  </a:lnTo>
                  <a:lnTo>
                    <a:pt x="190" y="911"/>
                  </a:lnTo>
                  <a:lnTo>
                    <a:pt x="193" y="911"/>
                  </a:lnTo>
                  <a:lnTo>
                    <a:pt x="195" y="908"/>
                  </a:lnTo>
                  <a:lnTo>
                    <a:pt x="198" y="911"/>
                  </a:lnTo>
                  <a:lnTo>
                    <a:pt x="201" y="911"/>
                  </a:lnTo>
                  <a:lnTo>
                    <a:pt x="206" y="911"/>
                  </a:lnTo>
                  <a:lnTo>
                    <a:pt x="203" y="911"/>
                  </a:lnTo>
                  <a:lnTo>
                    <a:pt x="206" y="911"/>
                  </a:lnTo>
                  <a:lnTo>
                    <a:pt x="209" y="911"/>
                  </a:lnTo>
                  <a:lnTo>
                    <a:pt x="211" y="908"/>
                  </a:lnTo>
                  <a:lnTo>
                    <a:pt x="214" y="908"/>
                  </a:lnTo>
                  <a:lnTo>
                    <a:pt x="217" y="911"/>
                  </a:lnTo>
                  <a:lnTo>
                    <a:pt x="219" y="911"/>
                  </a:lnTo>
                  <a:lnTo>
                    <a:pt x="222" y="911"/>
                  </a:lnTo>
                  <a:lnTo>
                    <a:pt x="225" y="911"/>
                  </a:lnTo>
                  <a:lnTo>
                    <a:pt x="227" y="911"/>
                  </a:lnTo>
                  <a:lnTo>
                    <a:pt x="230" y="911"/>
                  </a:lnTo>
                  <a:lnTo>
                    <a:pt x="233" y="911"/>
                  </a:lnTo>
                  <a:lnTo>
                    <a:pt x="235" y="911"/>
                  </a:lnTo>
                  <a:lnTo>
                    <a:pt x="238" y="911"/>
                  </a:lnTo>
                  <a:lnTo>
                    <a:pt x="241" y="908"/>
                  </a:lnTo>
                  <a:lnTo>
                    <a:pt x="243" y="911"/>
                  </a:lnTo>
                  <a:lnTo>
                    <a:pt x="246" y="908"/>
                  </a:lnTo>
                  <a:lnTo>
                    <a:pt x="249" y="911"/>
                  </a:lnTo>
                  <a:lnTo>
                    <a:pt x="251" y="908"/>
                  </a:lnTo>
                  <a:lnTo>
                    <a:pt x="254" y="911"/>
                  </a:lnTo>
                  <a:lnTo>
                    <a:pt x="257" y="911"/>
                  </a:lnTo>
                  <a:lnTo>
                    <a:pt x="259" y="911"/>
                  </a:lnTo>
                  <a:lnTo>
                    <a:pt x="262" y="908"/>
                  </a:lnTo>
                  <a:lnTo>
                    <a:pt x="262" y="911"/>
                  </a:lnTo>
                  <a:lnTo>
                    <a:pt x="265" y="908"/>
                  </a:lnTo>
                  <a:lnTo>
                    <a:pt x="267" y="911"/>
                  </a:lnTo>
                  <a:lnTo>
                    <a:pt x="267" y="908"/>
                  </a:lnTo>
                  <a:lnTo>
                    <a:pt x="270" y="911"/>
                  </a:lnTo>
                  <a:lnTo>
                    <a:pt x="273" y="911"/>
                  </a:lnTo>
                  <a:lnTo>
                    <a:pt x="275" y="911"/>
                  </a:lnTo>
                  <a:lnTo>
                    <a:pt x="278" y="911"/>
                  </a:lnTo>
                  <a:lnTo>
                    <a:pt x="281" y="911"/>
                  </a:lnTo>
                  <a:lnTo>
                    <a:pt x="283" y="911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0" name="Freeform 98">
              <a:extLst>
                <a:ext uri="{FF2B5EF4-FFF2-40B4-BE49-F238E27FC236}">
                  <a16:creationId xmlns:a16="http://schemas.microsoft.com/office/drawing/2014/main" id="{2695E6E0-4C34-69FA-2290-61A112E34E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7" y="2505"/>
              <a:ext cx="260" cy="13"/>
            </a:xfrm>
            <a:custGeom>
              <a:avLst/>
              <a:gdLst>
                <a:gd name="T0" fmla="*/ 3 w 260"/>
                <a:gd name="T1" fmla="*/ 8 h 13"/>
                <a:gd name="T2" fmla="*/ 6 w 260"/>
                <a:gd name="T3" fmla="*/ 8 h 13"/>
                <a:gd name="T4" fmla="*/ 11 w 260"/>
                <a:gd name="T5" fmla="*/ 8 h 13"/>
                <a:gd name="T6" fmla="*/ 17 w 260"/>
                <a:gd name="T7" fmla="*/ 8 h 13"/>
                <a:gd name="T8" fmla="*/ 22 w 260"/>
                <a:gd name="T9" fmla="*/ 8 h 13"/>
                <a:gd name="T10" fmla="*/ 27 w 260"/>
                <a:gd name="T11" fmla="*/ 8 h 13"/>
                <a:gd name="T12" fmla="*/ 30 w 260"/>
                <a:gd name="T13" fmla="*/ 8 h 13"/>
                <a:gd name="T14" fmla="*/ 35 w 260"/>
                <a:gd name="T15" fmla="*/ 8 h 13"/>
                <a:gd name="T16" fmla="*/ 41 w 260"/>
                <a:gd name="T17" fmla="*/ 8 h 13"/>
                <a:gd name="T18" fmla="*/ 46 w 260"/>
                <a:gd name="T19" fmla="*/ 8 h 13"/>
                <a:gd name="T20" fmla="*/ 54 w 260"/>
                <a:gd name="T21" fmla="*/ 8 h 13"/>
                <a:gd name="T22" fmla="*/ 54 w 260"/>
                <a:gd name="T23" fmla="*/ 8 h 13"/>
                <a:gd name="T24" fmla="*/ 62 w 260"/>
                <a:gd name="T25" fmla="*/ 5 h 13"/>
                <a:gd name="T26" fmla="*/ 62 w 260"/>
                <a:gd name="T27" fmla="*/ 5 h 13"/>
                <a:gd name="T28" fmla="*/ 67 w 260"/>
                <a:gd name="T29" fmla="*/ 8 h 13"/>
                <a:gd name="T30" fmla="*/ 73 w 260"/>
                <a:gd name="T31" fmla="*/ 8 h 13"/>
                <a:gd name="T32" fmla="*/ 78 w 260"/>
                <a:gd name="T33" fmla="*/ 8 h 13"/>
                <a:gd name="T34" fmla="*/ 83 w 260"/>
                <a:gd name="T35" fmla="*/ 8 h 13"/>
                <a:gd name="T36" fmla="*/ 89 w 260"/>
                <a:gd name="T37" fmla="*/ 5 h 13"/>
                <a:gd name="T38" fmla="*/ 89 w 260"/>
                <a:gd name="T39" fmla="*/ 5 h 13"/>
                <a:gd name="T40" fmla="*/ 94 w 260"/>
                <a:gd name="T41" fmla="*/ 5 h 13"/>
                <a:gd name="T42" fmla="*/ 99 w 260"/>
                <a:gd name="T43" fmla="*/ 5 h 13"/>
                <a:gd name="T44" fmla="*/ 102 w 260"/>
                <a:gd name="T45" fmla="*/ 5 h 13"/>
                <a:gd name="T46" fmla="*/ 107 w 260"/>
                <a:gd name="T47" fmla="*/ 5 h 13"/>
                <a:gd name="T48" fmla="*/ 113 w 260"/>
                <a:gd name="T49" fmla="*/ 8 h 13"/>
                <a:gd name="T50" fmla="*/ 118 w 260"/>
                <a:gd name="T51" fmla="*/ 8 h 13"/>
                <a:gd name="T52" fmla="*/ 123 w 260"/>
                <a:gd name="T53" fmla="*/ 5 h 13"/>
                <a:gd name="T54" fmla="*/ 129 w 260"/>
                <a:gd name="T55" fmla="*/ 5 h 13"/>
                <a:gd name="T56" fmla="*/ 134 w 260"/>
                <a:gd name="T57" fmla="*/ 5 h 13"/>
                <a:gd name="T58" fmla="*/ 139 w 260"/>
                <a:gd name="T59" fmla="*/ 5 h 13"/>
                <a:gd name="T60" fmla="*/ 142 w 260"/>
                <a:gd name="T61" fmla="*/ 5 h 13"/>
                <a:gd name="T62" fmla="*/ 147 w 260"/>
                <a:gd name="T63" fmla="*/ 5 h 13"/>
                <a:gd name="T64" fmla="*/ 153 w 260"/>
                <a:gd name="T65" fmla="*/ 5 h 13"/>
                <a:gd name="T66" fmla="*/ 161 w 260"/>
                <a:gd name="T67" fmla="*/ 8 h 13"/>
                <a:gd name="T68" fmla="*/ 161 w 260"/>
                <a:gd name="T69" fmla="*/ 8 h 13"/>
                <a:gd name="T70" fmla="*/ 166 w 260"/>
                <a:gd name="T71" fmla="*/ 5 h 13"/>
                <a:gd name="T72" fmla="*/ 174 w 260"/>
                <a:gd name="T73" fmla="*/ 5 h 13"/>
                <a:gd name="T74" fmla="*/ 174 w 260"/>
                <a:gd name="T75" fmla="*/ 5 h 13"/>
                <a:gd name="T76" fmla="*/ 179 w 260"/>
                <a:gd name="T77" fmla="*/ 5 h 13"/>
                <a:gd name="T78" fmla="*/ 185 w 260"/>
                <a:gd name="T79" fmla="*/ 5 h 13"/>
                <a:gd name="T80" fmla="*/ 190 w 260"/>
                <a:gd name="T81" fmla="*/ 5 h 13"/>
                <a:gd name="T82" fmla="*/ 196 w 260"/>
                <a:gd name="T83" fmla="*/ 5 h 13"/>
                <a:gd name="T84" fmla="*/ 201 w 260"/>
                <a:gd name="T85" fmla="*/ 8 h 13"/>
                <a:gd name="T86" fmla="*/ 206 w 260"/>
                <a:gd name="T87" fmla="*/ 5 h 13"/>
                <a:gd name="T88" fmla="*/ 206 w 260"/>
                <a:gd name="T89" fmla="*/ 5 h 13"/>
                <a:gd name="T90" fmla="*/ 212 w 260"/>
                <a:gd name="T91" fmla="*/ 5 h 13"/>
                <a:gd name="T92" fmla="*/ 220 w 260"/>
                <a:gd name="T93" fmla="*/ 0 h 13"/>
                <a:gd name="T94" fmla="*/ 220 w 260"/>
                <a:gd name="T95" fmla="*/ 0 h 13"/>
                <a:gd name="T96" fmla="*/ 222 w 260"/>
                <a:gd name="T97" fmla="*/ 5 h 13"/>
                <a:gd name="T98" fmla="*/ 228 w 260"/>
                <a:gd name="T99" fmla="*/ 2 h 13"/>
                <a:gd name="T100" fmla="*/ 233 w 260"/>
                <a:gd name="T101" fmla="*/ 2 h 13"/>
                <a:gd name="T102" fmla="*/ 238 w 260"/>
                <a:gd name="T103" fmla="*/ 2 h 13"/>
                <a:gd name="T104" fmla="*/ 244 w 260"/>
                <a:gd name="T105" fmla="*/ 8 h 13"/>
                <a:gd name="T106" fmla="*/ 249 w 260"/>
                <a:gd name="T107" fmla="*/ 8 h 13"/>
                <a:gd name="T108" fmla="*/ 254 w 260"/>
                <a:gd name="T109" fmla="*/ 10 h 13"/>
                <a:gd name="T110" fmla="*/ 260 w 260"/>
                <a:gd name="T111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260" h="13">
                  <a:moveTo>
                    <a:pt x="0" y="8"/>
                  </a:moveTo>
                  <a:lnTo>
                    <a:pt x="3" y="8"/>
                  </a:lnTo>
                  <a:lnTo>
                    <a:pt x="8" y="8"/>
                  </a:lnTo>
                  <a:lnTo>
                    <a:pt x="6" y="8"/>
                  </a:lnTo>
                  <a:lnTo>
                    <a:pt x="8" y="8"/>
                  </a:lnTo>
                  <a:lnTo>
                    <a:pt x="11" y="8"/>
                  </a:lnTo>
                  <a:lnTo>
                    <a:pt x="14" y="8"/>
                  </a:lnTo>
                  <a:lnTo>
                    <a:pt x="17" y="8"/>
                  </a:lnTo>
                  <a:lnTo>
                    <a:pt x="19" y="8"/>
                  </a:lnTo>
                  <a:lnTo>
                    <a:pt x="22" y="8"/>
                  </a:lnTo>
                  <a:lnTo>
                    <a:pt x="25" y="8"/>
                  </a:lnTo>
                  <a:lnTo>
                    <a:pt x="27" y="8"/>
                  </a:lnTo>
                  <a:lnTo>
                    <a:pt x="33" y="8"/>
                  </a:lnTo>
                  <a:lnTo>
                    <a:pt x="30" y="8"/>
                  </a:lnTo>
                  <a:lnTo>
                    <a:pt x="33" y="8"/>
                  </a:lnTo>
                  <a:lnTo>
                    <a:pt x="35" y="8"/>
                  </a:lnTo>
                  <a:lnTo>
                    <a:pt x="38" y="8"/>
                  </a:lnTo>
                  <a:lnTo>
                    <a:pt x="41" y="8"/>
                  </a:lnTo>
                  <a:lnTo>
                    <a:pt x="43" y="5"/>
                  </a:lnTo>
                  <a:lnTo>
                    <a:pt x="46" y="8"/>
                  </a:lnTo>
                  <a:lnTo>
                    <a:pt x="49" y="8"/>
                  </a:lnTo>
                  <a:lnTo>
                    <a:pt x="54" y="8"/>
                  </a:lnTo>
                  <a:lnTo>
                    <a:pt x="51" y="8"/>
                  </a:lnTo>
                  <a:lnTo>
                    <a:pt x="54" y="8"/>
                  </a:lnTo>
                  <a:lnTo>
                    <a:pt x="57" y="5"/>
                  </a:lnTo>
                  <a:lnTo>
                    <a:pt x="62" y="5"/>
                  </a:lnTo>
                  <a:lnTo>
                    <a:pt x="59" y="5"/>
                  </a:lnTo>
                  <a:lnTo>
                    <a:pt x="62" y="5"/>
                  </a:lnTo>
                  <a:lnTo>
                    <a:pt x="65" y="8"/>
                  </a:lnTo>
                  <a:lnTo>
                    <a:pt x="67" y="8"/>
                  </a:lnTo>
                  <a:lnTo>
                    <a:pt x="70" y="5"/>
                  </a:lnTo>
                  <a:lnTo>
                    <a:pt x="73" y="8"/>
                  </a:lnTo>
                  <a:lnTo>
                    <a:pt x="75" y="8"/>
                  </a:lnTo>
                  <a:lnTo>
                    <a:pt x="78" y="8"/>
                  </a:lnTo>
                  <a:lnTo>
                    <a:pt x="81" y="5"/>
                  </a:lnTo>
                  <a:lnTo>
                    <a:pt x="83" y="8"/>
                  </a:lnTo>
                  <a:lnTo>
                    <a:pt x="83" y="5"/>
                  </a:lnTo>
                  <a:lnTo>
                    <a:pt x="89" y="5"/>
                  </a:lnTo>
                  <a:lnTo>
                    <a:pt x="86" y="5"/>
                  </a:lnTo>
                  <a:lnTo>
                    <a:pt x="89" y="5"/>
                  </a:lnTo>
                  <a:lnTo>
                    <a:pt x="91" y="5"/>
                  </a:lnTo>
                  <a:lnTo>
                    <a:pt x="94" y="5"/>
                  </a:lnTo>
                  <a:lnTo>
                    <a:pt x="97" y="5"/>
                  </a:lnTo>
                  <a:lnTo>
                    <a:pt x="99" y="5"/>
                  </a:lnTo>
                  <a:lnTo>
                    <a:pt x="105" y="5"/>
                  </a:lnTo>
                  <a:lnTo>
                    <a:pt x="102" y="5"/>
                  </a:lnTo>
                  <a:lnTo>
                    <a:pt x="105" y="8"/>
                  </a:lnTo>
                  <a:lnTo>
                    <a:pt x="107" y="5"/>
                  </a:lnTo>
                  <a:lnTo>
                    <a:pt x="110" y="5"/>
                  </a:lnTo>
                  <a:lnTo>
                    <a:pt x="113" y="8"/>
                  </a:lnTo>
                  <a:lnTo>
                    <a:pt x="115" y="8"/>
                  </a:lnTo>
                  <a:lnTo>
                    <a:pt x="118" y="8"/>
                  </a:lnTo>
                  <a:lnTo>
                    <a:pt x="121" y="8"/>
                  </a:lnTo>
                  <a:lnTo>
                    <a:pt x="123" y="5"/>
                  </a:lnTo>
                  <a:lnTo>
                    <a:pt x="126" y="5"/>
                  </a:lnTo>
                  <a:lnTo>
                    <a:pt x="129" y="5"/>
                  </a:lnTo>
                  <a:lnTo>
                    <a:pt x="131" y="5"/>
                  </a:lnTo>
                  <a:lnTo>
                    <a:pt x="134" y="5"/>
                  </a:lnTo>
                  <a:lnTo>
                    <a:pt x="137" y="8"/>
                  </a:lnTo>
                  <a:lnTo>
                    <a:pt x="139" y="5"/>
                  </a:lnTo>
                  <a:lnTo>
                    <a:pt x="145" y="5"/>
                  </a:lnTo>
                  <a:lnTo>
                    <a:pt x="142" y="5"/>
                  </a:lnTo>
                  <a:lnTo>
                    <a:pt x="145" y="5"/>
                  </a:lnTo>
                  <a:lnTo>
                    <a:pt x="147" y="5"/>
                  </a:lnTo>
                  <a:lnTo>
                    <a:pt x="150" y="5"/>
                  </a:lnTo>
                  <a:lnTo>
                    <a:pt x="153" y="5"/>
                  </a:lnTo>
                  <a:lnTo>
                    <a:pt x="155" y="8"/>
                  </a:lnTo>
                  <a:lnTo>
                    <a:pt x="161" y="8"/>
                  </a:lnTo>
                  <a:lnTo>
                    <a:pt x="158" y="8"/>
                  </a:lnTo>
                  <a:lnTo>
                    <a:pt x="161" y="8"/>
                  </a:lnTo>
                  <a:lnTo>
                    <a:pt x="163" y="5"/>
                  </a:lnTo>
                  <a:lnTo>
                    <a:pt x="166" y="5"/>
                  </a:lnTo>
                  <a:lnTo>
                    <a:pt x="169" y="5"/>
                  </a:lnTo>
                  <a:lnTo>
                    <a:pt x="174" y="5"/>
                  </a:lnTo>
                  <a:lnTo>
                    <a:pt x="171" y="5"/>
                  </a:lnTo>
                  <a:lnTo>
                    <a:pt x="174" y="5"/>
                  </a:lnTo>
                  <a:lnTo>
                    <a:pt x="177" y="5"/>
                  </a:lnTo>
                  <a:lnTo>
                    <a:pt x="179" y="5"/>
                  </a:lnTo>
                  <a:lnTo>
                    <a:pt x="182" y="5"/>
                  </a:lnTo>
                  <a:lnTo>
                    <a:pt x="185" y="5"/>
                  </a:lnTo>
                  <a:lnTo>
                    <a:pt x="188" y="5"/>
                  </a:lnTo>
                  <a:lnTo>
                    <a:pt x="190" y="5"/>
                  </a:lnTo>
                  <a:lnTo>
                    <a:pt x="193" y="5"/>
                  </a:lnTo>
                  <a:lnTo>
                    <a:pt x="196" y="5"/>
                  </a:lnTo>
                  <a:lnTo>
                    <a:pt x="198" y="5"/>
                  </a:lnTo>
                  <a:lnTo>
                    <a:pt x="201" y="8"/>
                  </a:lnTo>
                  <a:lnTo>
                    <a:pt x="201" y="5"/>
                  </a:lnTo>
                  <a:lnTo>
                    <a:pt x="206" y="5"/>
                  </a:lnTo>
                  <a:lnTo>
                    <a:pt x="204" y="5"/>
                  </a:lnTo>
                  <a:lnTo>
                    <a:pt x="206" y="5"/>
                  </a:lnTo>
                  <a:lnTo>
                    <a:pt x="209" y="8"/>
                  </a:lnTo>
                  <a:lnTo>
                    <a:pt x="212" y="5"/>
                  </a:lnTo>
                  <a:lnTo>
                    <a:pt x="214" y="5"/>
                  </a:lnTo>
                  <a:lnTo>
                    <a:pt x="220" y="0"/>
                  </a:lnTo>
                  <a:lnTo>
                    <a:pt x="217" y="0"/>
                  </a:lnTo>
                  <a:lnTo>
                    <a:pt x="220" y="0"/>
                  </a:lnTo>
                  <a:lnTo>
                    <a:pt x="225" y="5"/>
                  </a:lnTo>
                  <a:lnTo>
                    <a:pt x="222" y="5"/>
                  </a:lnTo>
                  <a:lnTo>
                    <a:pt x="225" y="5"/>
                  </a:lnTo>
                  <a:lnTo>
                    <a:pt x="228" y="2"/>
                  </a:lnTo>
                  <a:lnTo>
                    <a:pt x="230" y="2"/>
                  </a:lnTo>
                  <a:lnTo>
                    <a:pt x="233" y="2"/>
                  </a:lnTo>
                  <a:lnTo>
                    <a:pt x="236" y="2"/>
                  </a:lnTo>
                  <a:lnTo>
                    <a:pt x="238" y="2"/>
                  </a:lnTo>
                  <a:lnTo>
                    <a:pt x="241" y="5"/>
                  </a:lnTo>
                  <a:lnTo>
                    <a:pt x="244" y="8"/>
                  </a:lnTo>
                  <a:lnTo>
                    <a:pt x="246" y="8"/>
                  </a:lnTo>
                  <a:lnTo>
                    <a:pt x="249" y="8"/>
                  </a:lnTo>
                  <a:lnTo>
                    <a:pt x="252" y="8"/>
                  </a:lnTo>
                  <a:lnTo>
                    <a:pt x="254" y="10"/>
                  </a:lnTo>
                  <a:lnTo>
                    <a:pt x="257" y="10"/>
                  </a:lnTo>
                  <a:lnTo>
                    <a:pt x="260" y="13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854774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pakHasPastedLineDrawing">
            <a:extLst>
              <a:ext uri="{FF2B5EF4-FFF2-40B4-BE49-F238E27FC236}">
                <a16:creationId xmlns:a16="http://schemas.microsoft.com/office/drawing/2014/main" id="{4F17F1AB-B57E-4527-48D6-84C1E9D7DA68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00377" y="682624"/>
            <a:ext cx="4144963" cy="2344738"/>
            <a:chOff x="1855" y="1262"/>
            <a:chExt cx="2611" cy="1477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DC73F83E-7487-6DC7-4BE8-F6444F0585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D37DB936-2543-7EE1-95DA-7978B5CC68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86BA45AC-8BFA-DF16-E360-BCCF8B65AC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31FDDBF0-B6B1-FD4B-7E76-BC1620C3824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972E614B-5D66-9E63-A1C6-A9D97E9CA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906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ND27.104.PB001.spe: ND27.PB001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7D4512AE-CA4D-88C6-3E8D-0814D2CAE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5852D911-3E5B-CEDE-99EB-931A0D9ED0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46.95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F5FC1B44-B361-5278-BF38-77A5A09395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3.4963e+004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FFD88992-06D7-4D0C-F04B-6A19EE45A7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1.34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2A03994B-379F-E741-FFE5-1B5A3C96C8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19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C1s/1/1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F676947C-2C52-1706-3599-FE95F6CF9F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2012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079267FF-0996-3F4E-5D9D-3F4596BA55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F31CA9BE-AF62-EC57-1908-9C5C321CBA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860F1F2C-2BA1-5CA5-1BCE-5F5C3C454D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6B8F5181-73D3-C832-A358-85954BC507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39673A6A-C8AE-2961-7D63-8DF2B3AA1E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3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9BDC04B2-DD4A-F27A-D73C-4DCF13D39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3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DAD3E1CA-7454-5297-8445-32E6C9693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4E123FB3-AC5C-494C-86B6-700EA266F4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1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1BED5F99-1BC6-B4C8-ADC7-869A0A5722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1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C11C89AB-BAB2-A62F-F17A-B2A1AA3606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278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8FA4DD44-FA21-2E00-A5AD-5B15500E61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FA4C65D5-A95B-8940-FEAD-C74F0AF7FD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CE3F51DF-F135-72BF-6827-1ACC8675E3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5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F000439F-2465-F5ED-D5C8-D7DC559E0B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90F7AA29-89D2-83FA-061C-FA8F83B656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B0684FAC-FF20-1ED5-5A5B-D3EA2C63BB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8D28B5C7-DBC1-84EB-8712-4B20B38FC7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1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6F3B1498-0E2D-C4A0-3636-4D370F7628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7F3825F4-F8CC-13AA-6FDC-4973184CB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F2C4E8C2-657D-EA19-DE63-A5972354F94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52EFAD57-8C90-E945-4198-101D4DA1E9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DA5471BF-0E82-9DB7-45A4-DEF21350B7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DC17B16C-8EB2-3035-AF6C-0F6DE116ED4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8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0FBD2A0A-C14A-FDB7-199A-A196340B25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8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33EFF36E-BF7A-CFCE-EF75-F21F6813F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288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F556188E-AB6E-1D63-2346-D2857CC65B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C2B8622D-0106-2D72-C637-EBF585309D4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3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Rectangle 55">
              <a:extLst>
                <a:ext uri="{FF2B5EF4-FFF2-40B4-BE49-F238E27FC236}">
                  <a16:creationId xmlns:a16="http://schemas.microsoft.com/office/drawing/2014/main" id="{B976B22A-0B15-8693-4306-B04CFF518E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1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B7C1B0A4-F386-52EC-C8B1-9468270727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2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592A3103-313D-40F5-E6DD-3161863271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2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Rectangle 58">
              <a:extLst>
                <a:ext uri="{FF2B5EF4-FFF2-40B4-BE49-F238E27FC236}">
                  <a16:creationId xmlns:a16="http://schemas.microsoft.com/office/drawing/2014/main" id="{3C548BBE-3840-52A2-43C2-8529DFD865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0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2F348A7F-0FF9-AFDE-9C06-65A5C83626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799650B0-A359-1839-3043-227CD633D5C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50EE3302-AA4C-90C8-AA0A-BF7D872533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625D4E51-192E-F1B0-4D28-BE33D0BE0B6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6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699DC113-D17A-5CC1-7B4D-1C86B7C5BD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6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62A55ABB-6251-66F8-22F5-781E7BF8DD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7" name="Line 65">
              <a:extLst>
                <a:ext uri="{FF2B5EF4-FFF2-40B4-BE49-F238E27FC236}">
                  <a16:creationId xmlns:a16="http://schemas.microsoft.com/office/drawing/2014/main" id="{EDBBEDB9-BD0A-EA5A-07BE-E3072175DC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F11ACE50-B614-C147-C6EF-7E8645E0DB6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52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EBC55405-963A-852C-CCB9-77FE8735BC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472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C61C34A2-18BB-8DE6-B5D1-B00C02A974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74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E7EF52CC-27F9-728B-2A30-A3A7083D05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374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C4FE13BB-CE6A-ABE3-6EB9-6BEA2A2A8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325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AD9FA6EB-040D-B7A2-0126-5BD4BAE621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22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" name="Line 72">
              <a:extLst>
                <a:ext uri="{FF2B5EF4-FFF2-40B4-BE49-F238E27FC236}">
                  <a16:creationId xmlns:a16="http://schemas.microsoft.com/office/drawing/2014/main" id="{BAE4AD09-1D4D-34A3-BDDB-B6ABF16646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22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7F7D108E-E587-09AC-35DC-A1F4F57F7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178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6" name="Line 74">
              <a:extLst>
                <a:ext uri="{FF2B5EF4-FFF2-40B4-BE49-F238E27FC236}">
                  <a16:creationId xmlns:a16="http://schemas.microsoft.com/office/drawing/2014/main" id="{1385CD2E-7D4B-7894-9481-FEA2377BCB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8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" name="Line 75">
              <a:extLst>
                <a:ext uri="{FF2B5EF4-FFF2-40B4-BE49-F238E27FC236}">
                  <a16:creationId xmlns:a16="http://schemas.microsoft.com/office/drawing/2014/main" id="{0E4236FC-534E-0008-1F9E-4263671C23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080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8" name="Rectangle 76">
              <a:extLst>
                <a:ext uri="{FF2B5EF4-FFF2-40B4-BE49-F238E27FC236}">
                  <a16:creationId xmlns:a16="http://schemas.microsoft.com/office/drawing/2014/main" id="{693F69F4-4BC3-63D9-E97F-44274AF081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2031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9" name="Line 77">
              <a:extLst>
                <a:ext uri="{FF2B5EF4-FFF2-40B4-BE49-F238E27FC236}">
                  <a16:creationId xmlns:a16="http://schemas.microsoft.com/office/drawing/2014/main" id="{1BDD1E1D-D4E7-2056-A7AD-ECB26D4DF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935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" name="Line 78">
              <a:extLst>
                <a:ext uri="{FF2B5EF4-FFF2-40B4-BE49-F238E27FC236}">
                  <a16:creationId xmlns:a16="http://schemas.microsoft.com/office/drawing/2014/main" id="{00770B79-DAAD-A0F6-BFBA-4010716B761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935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1" name="Rectangle 79">
              <a:extLst>
                <a:ext uri="{FF2B5EF4-FFF2-40B4-BE49-F238E27FC236}">
                  <a16:creationId xmlns:a16="http://schemas.microsoft.com/office/drawing/2014/main" id="{C9AB7BD4-0F77-0150-96C8-650F0370EA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887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2" name="Line 80">
              <a:extLst>
                <a:ext uri="{FF2B5EF4-FFF2-40B4-BE49-F238E27FC236}">
                  <a16:creationId xmlns:a16="http://schemas.microsoft.com/office/drawing/2014/main" id="{C18B4465-21E0-8896-AE08-FE5CA2034BC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78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" name="Line 81">
              <a:extLst>
                <a:ext uri="{FF2B5EF4-FFF2-40B4-BE49-F238E27FC236}">
                  <a16:creationId xmlns:a16="http://schemas.microsoft.com/office/drawing/2014/main" id="{1BBAD984-A2F9-8143-C456-7F5996488F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789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4" name="Rectangle 82">
              <a:extLst>
                <a:ext uri="{FF2B5EF4-FFF2-40B4-BE49-F238E27FC236}">
                  <a16:creationId xmlns:a16="http://schemas.microsoft.com/office/drawing/2014/main" id="{0582DC96-EBED-EA74-106E-B972687C5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741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5" name="Line 83">
              <a:extLst>
                <a:ext uri="{FF2B5EF4-FFF2-40B4-BE49-F238E27FC236}">
                  <a16:creationId xmlns:a16="http://schemas.microsoft.com/office/drawing/2014/main" id="{12540E98-30D2-08B5-CEDD-7FB8E8FA1B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42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6" name="Line 84">
              <a:extLst>
                <a:ext uri="{FF2B5EF4-FFF2-40B4-BE49-F238E27FC236}">
                  <a16:creationId xmlns:a16="http://schemas.microsoft.com/office/drawing/2014/main" id="{4A55494C-5358-E29D-20A1-AD38117A482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642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7" name="Rectangle 85">
              <a:extLst>
                <a:ext uri="{FF2B5EF4-FFF2-40B4-BE49-F238E27FC236}">
                  <a16:creationId xmlns:a16="http://schemas.microsoft.com/office/drawing/2014/main" id="{5E2AC0D2-30B4-BB68-8083-7FF94A8D60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593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3.0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8" name="Line 86">
              <a:extLst>
                <a:ext uri="{FF2B5EF4-FFF2-40B4-BE49-F238E27FC236}">
                  <a16:creationId xmlns:a16="http://schemas.microsoft.com/office/drawing/2014/main" id="{D54D5D45-92B3-9EC1-FF7F-6C467035E1B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9" name="Line 87">
              <a:extLst>
                <a:ext uri="{FF2B5EF4-FFF2-40B4-BE49-F238E27FC236}">
                  <a16:creationId xmlns:a16="http://schemas.microsoft.com/office/drawing/2014/main" id="{1B0B4063-FA9F-885F-2E48-0A7A5A2004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49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0" name="Rectangle 88">
              <a:extLst>
                <a:ext uri="{FF2B5EF4-FFF2-40B4-BE49-F238E27FC236}">
                  <a16:creationId xmlns:a16="http://schemas.microsoft.com/office/drawing/2014/main" id="{FBA32EE5-BC6D-9C16-BF93-B41C865038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36" y="1449"/>
              <a:ext cx="119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3.5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7" name="Rectangle 95">
              <a:extLst>
                <a:ext uri="{FF2B5EF4-FFF2-40B4-BE49-F238E27FC236}">
                  <a16:creationId xmlns:a16="http://schemas.microsoft.com/office/drawing/2014/main" id="{A3AE5204-29AD-41FF-F7A8-98F49943D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14" y="1400"/>
              <a:ext cx="69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ND27.104.PB001.spe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8" name="Rectangle 96">
              <a:extLst>
                <a:ext uri="{FF2B5EF4-FFF2-40B4-BE49-F238E27FC236}">
                  <a16:creationId xmlns:a16="http://schemas.microsoft.com/office/drawing/2014/main" id="{C624ADB7-E053-1C33-C424-06C995C502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2626"/>
              <a:ext cx="64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9" name="Rectangle 97">
              <a:extLst>
                <a:ext uri="{FF2B5EF4-FFF2-40B4-BE49-F238E27FC236}">
                  <a16:creationId xmlns:a16="http://schemas.microsoft.com/office/drawing/2014/main" id="{AD71DEA2-7128-1050-6F16-04B42A2611E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767" y="1949"/>
              <a:ext cx="53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-1</a:t>
              </a: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 / 10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00" name="Freeform 98">
              <a:extLst>
                <a:ext uri="{FF2B5EF4-FFF2-40B4-BE49-F238E27FC236}">
                  <a16:creationId xmlns:a16="http://schemas.microsoft.com/office/drawing/2014/main" id="{5B9230B5-9F9C-CFFD-BD33-16AB7E91018C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6" y="2280"/>
              <a:ext cx="1159" cy="190"/>
            </a:xfrm>
            <a:custGeom>
              <a:avLst/>
              <a:gdLst>
                <a:gd name="T0" fmla="*/ 18 w 1159"/>
                <a:gd name="T1" fmla="*/ 182 h 190"/>
                <a:gd name="T2" fmla="*/ 45 w 1159"/>
                <a:gd name="T3" fmla="*/ 182 h 190"/>
                <a:gd name="T4" fmla="*/ 72 w 1159"/>
                <a:gd name="T5" fmla="*/ 187 h 190"/>
                <a:gd name="T6" fmla="*/ 98 w 1159"/>
                <a:gd name="T7" fmla="*/ 187 h 190"/>
                <a:gd name="T8" fmla="*/ 128 w 1159"/>
                <a:gd name="T9" fmla="*/ 187 h 190"/>
                <a:gd name="T10" fmla="*/ 155 w 1159"/>
                <a:gd name="T11" fmla="*/ 184 h 190"/>
                <a:gd name="T12" fmla="*/ 181 w 1159"/>
                <a:gd name="T13" fmla="*/ 190 h 190"/>
                <a:gd name="T14" fmla="*/ 208 w 1159"/>
                <a:gd name="T15" fmla="*/ 184 h 190"/>
                <a:gd name="T16" fmla="*/ 237 w 1159"/>
                <a:gd name="T17" fmla="*/ 187 h 190"/>
                <a:gd name="T18" fmla="*/ 264 w 1159"/>
                <a:gd name="T19" fmla="*/ 184 h 190"/>
                <a:gd name="T20" fmla="*/ 291 w 1159"/>
                <a:gd name="T21" fmla="*/ 182 h 190"/>
                <a:gd name="T22" fmla="*/ 320 w 1159"/>
                <a:gd name="T23" fmla="*/ 187 h 190"/>
                <a:gd name="T24" fmla="*/ 347 w 1159"/>
                <a:gd name="T25" fmla="*/ 182 h 190"/>
                <a:gd name="T26" fmla="*/ 374 w 1159"/>
                <a:gd name="T27" fmla="*/ 179 h 190"/>
                <a:gd name="T28" fmla="*/ 400 w 1159"/>
                <a:gd name="T29" fmla="*/ 182 h 190"/>
                <a:gd name="T30" fmla="*/ 430 w 1159"/>
                <a:gd name="T31" fmla="*/ 179 h 190"/>
                <a:gd name="T32" fmla="*/ 456 w 1159"/>
                <a:gd name="T33" fmla="*/ 179 h 190"/>
                <a:gd name="T34" fmla="*/ 483 w 1159"/>
                <a:gd name="T35" fmla="*/ 182 h 190"/>
                <a:gd name="T36" fmla="*/ 510 w 1159"/>
                <a:gd name="T37" fmla="*/ 174 h 190"/>
                <a:gd name="T38" fmla="*/ 539 w 1159"/>
                <a:gd name="T39" fmla="*/ 171 h 190"/>
                <a:gd name="T40" fmla="*/ 566 w 1159"/>
                <a:gd name="T41" fmla="*/ 174 h 190"/>
                <a:gd name="T42" fmla="*/ 593 w 1159"/>
                <a:gd name="T43" fmla="*/ 163 h 190"/>
                <a:gd name="T44" fmla="*/ 619 w 1159"/>
                <a:gd name="T45" fmla="*/ 168 h 190"/>
                <a:gd name="T46" fmla="*/ 649 w 1159"/>
                <a:gd name="T47" fmla="*/ 163 h 190"/>
                <a:gd name="T48" fmla="*/ 676 w 1159"/>
                <a:gd name="T49" fmla="*/ 160 h 190"/>
                <a:gd name="T50" fmla="*/ 702 w 1159"/>
                <a:gd name="T51" fmla="*/ 155 h 190"/>
                <a:gd name="T52" fmla="*/ 732 w 1159"/>
                <a:gd name="T53" fmla="*/ 160 h 190"/>
                <a:gd name="T54" fmla="*/ 758 w 1159"/>
                <a:gd name="T55" fmla="*/ 155 h 190"/>
                <a:gd name="T56" fmla="*/ 785 w 1159"/>
                <a:gd name="T57" fmla="*/ 158 h 190"/>
                <a:gd name="T58" fmla="*/ 812 w 1159"/>
                <a:gd name="T59" fmla="*/ 150 h 190"/>
                <a:gd name="T60" fmla="*/ 841 w 1159"/>
                <a:gd name="T61" fmla="*/ 150 h 190"/>
                <a:gd name="T62" fmla="*/ 868 w 1159"/>
                <a:gd name="T63" fmla="*/ 142 h 190"/>
                <a:gd name="T64" fmla="*/ 895 w 1159"/>
                <a:gd name="T65" fmla="*/ 142 h 190"/>
                <a:gd name="T66" fmla="*/ 921 w 1159"/>
                <a:gd name="T67" fmla="*/ 128 h 190"/>
                <a:gd name="T68" fmla="*/ 951 w 1159"/>
                <a:gd name="T69" fmla="*/ 123 h 190"/>
                <a:gd name="T70" fmla="*/ 977 w 1159"/>
                <a:gd name="T71" fmla="*/ 110 h 190"/>
                <a:gd name="T72" fmla="*/ 1004 w 1159"/>
                <a:gd name="T73" fmla="*/ 99 h 190"/>
                <a:gd name="T74" fmla="*/ 1031 w 1159"/>
                <a:gd name="T75" fmla="*/ 78 h 190"/>
                <a:gd name="T76" fmla="*/ 1060 w 1159"/>
                <a:gd name="T77" fmla="*/ 48 h 190"/>
                <a:gd name="T78" fmla="*/ 1087 w 1159"/>
                <a:gd name="T79" fmla="*/ 21 h 190"/>
                <a:gd name="T80" fmla="*/ 1114 w 1159"/>
                <a:gd name="T81" fmla="*/ 5 h 190"/>
                <a:gd name="T82" fmla="*/ 1143 w 1159"/>
                <a:gd name="T83" fmla="*/ 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9" h="190">
                  <a:moveTo>
                    <a:pt x="0" y="187"/>
                  </a:moveTo>
                  <a:lnTo>
                    <a:pt x="8" y="182"/>
                  </a:lnTo>
                  <a:lnTo>
                    <a:pt x="18" y="182"/>
                  </a:lnTo>
                  <a:lnTo>
                    <a:pt x="26" y="184"/>
                  </a:lnTo>
                  <a:lnTo>
                    <a:pt x="34" y="182"/>
                  </a:lnTo>
                  <a:lnTo>
                    <a:pt x="45" y="182"/>
                  </a:lnTo>
                  <a:lnTo>
                    <a:pt x="53" y="182"/>
                  </a:lnTo>
                  <a:lnTo>
                    <a:pt x="64" y="184"/>
                  </a:lnTo>
                  <a:lnTo>
                    <a:pt x="72" y="187"/>
                  </a:lnTo>
                  <a:lnTo>
                    <a:pt x="82" y="184"/>
                  </a:lnTo>
                  <a:lnTo>
                    <a:pt x="90" y="182"/>
                  </a:lnTo>
                  <a:lnTo>
                    <a:pt x="98" y="187"/>
                  </a:lnTo>
                  <a:lnTo>
                    <a:pt x="109" y="190"/>
                  </a:lnTo>
                  <a:lnTo>
                    <a:pt x="117" y="187"/>
                  </a:lnTo>
                  <a:lnTo>
                    <a:pt x="128" y="187"/>
                  </a:lnTo>
                  <a:lnTo>
                    <a:pt x="136" y="184"/>
                  </a:lnTo>
                  <a:lnTo>
                    <a:pt x="144" y="184"/>
                  </a:lnTo>
                  <a:lnTo>
                    <a:pt x="155" y="184"/>
                  </a:lnTo>
                  <a:lnTo>
                    <a:pt x="163" y="190"/>
                  </a:lnTo>
                  <a:lnTo>
                    <a:pt x="173" y="187"/>
                  </a:lnTo>
                  <a:lnTo>
                    <a:pt x="181" y="190"/>
                  </a:lnTo>
                  <a:lnTo>
                    <a:pt x="192" y="187"/>
                  </a:lnTo>
                  <a:lnTo>
                    <a:pt x="200" y="187"/>
                  </a:lnTo>
                  <a:lnTo>
                    <a:pt x="208" y="184"/>
                  </a:lnTo>
                  <a:lnTo>
                    <a:pt x="219" y="184"/>
                  </a:lnTo>
                  <a:lnTo>
                    <a:pt x="227" y="187"/>
                  </a:lnTo>
                  <a:lnTo>
                    <a:pt x="237" y="187"/>
                  </a:lnTo>
                  <a:lnTo>
                    <a:pt x="245" y="184"/>
                  </a:lnTo>
                  <a:lnTo>
                    <a:pt x="256" y="187"/>
                  </a:lnTo>
                  <a:lnTo>
                    <a:pt x="264" y="184"/>
                  </a:lnTo>
                  <a:lnTo>
                    <a:pt x="272" y="184"/>
                  </a:lnTo>
                  <a:lnTo>
                    <a:pt x="283" y="190"/>
                  </a:lnTo>
                  <a:lnTo>
                    <a:pt x="291" y="182"/>
                  </a:lnTo>
                  <a:lnTo>
                    <a:pt x="301" y="184"/>
                  </a:lnTo>
                  <a:lnTo>
                    <a:pt x="310" y="187"/>
                  </a:lnTo>
                  <a:lnTo>
                    <a:pt x="320" y="187"/>
                  </a:lnTo>
                  <a:lnTo>
                    <a:pt x="328" y="182"/>
                  </a:lnTo>
                  <a:lnTo>
                    <a:pt x="336" y="182"/>
                  </a:lnTo>
                  <a:lnTo>
                    <a:pt x="347" y="182"/>
                  </a:lnTo>
                  <a:lnTo>
                    <a:pt x="355" y="182"/>
                  </a:lnTo>
                  <a:lnTo>
                    <a:pt x="366" y="182"/>
                  </a:lnTo>
                  <a:lnTo>
                    <a:pt x="374" y="179"/>
                  </a:lnTo>
                  <a:lnTo>
                    <a:pt x="382" y="179"/>
                  </a:lnTo>
                  <a:lnTo>
                    <a:pt x="392" y="182"/>
                  </a:lnTo>
                  <a:lnTo>
                    <a:pt x="400" y="182"/>
                  </a:lnTo>
                  <a:lnTo>
                    <a:pt x="411" y="179"/>
                  </a:lnTo>
                  <a:lnTo>
                    <a:pt x="419" y="182"/>
                  </a:lnTo>
                  <a:lnTo>
                    <a:pt x="430" y="179"/>
                  </a:lnTo>
                  <a:lnTo>
                    <a:pt x="438" y="179"/>
                  </a:lnTo>
                  <a:lnTo>
                    <a:pt x="446" y="182"/>
                  </a:lnTo>
                  <a:lnTo>
                    <a:pt x="456" y="179"/>
                  </a:lnTo>
                  <a:lnTo>
                    <a:pt x="464" y="182"/>
                  </a:lnTo>
                  <a:lnTo>
                    <a:pt x="475" y="179"/>
                  </a:lnTo>
                  <a:lnTo>
                    <a:pt x="483" y="182"/>
                  </a:lnTo>
                  <a:lnTo>
                    <a:pt x="494" y="179"/>
                  </a:lnTo>
                  <a:lnTo>
                    <a:pt x="502" y="182"/>
                  </a:lnTo>
                  <a:lnTo>
                    <a:pt x="510" y="174"/>
                  </a:lnTo>
                  <a:lnTo>
                    <a:pt x="521" y="176"/>
                  </a:lnTo>
                  <a:lnTo>
                    <a:pt x="529" y="176"/>
                  </a:lnTo>
                  <a:lnTo>
                    <a:pt x="539" y="171"/>
                  </a:lnTo>
                  <a:lnTo>
                    <a:pt x="547" y="171"/>
                  </a:lnTo>
                  <a:lnTo>
                    <a:pt x="558" y="176"/>
                  </a:lnTo>
                  <a:lnTo>
                    <a:pt x="566" y="174"/>
                  </a:lnTo>
                  <a:lnTo>
                    <a:pt x="574" y="171"/>
                  </a:lnTo>
                  <a:lnTo>
                    <a:pt x="585" y="168"/>
                  </a:lnTo>
                  <a:lnTo>
                    <a:pt x="593" y="163"/>
                  </a:lnTo>
                  <a:lnTo>
                    <a:pt x="603" y="168"/>
                  </a:lnTo>
                  <a:lnTo>
                    <a:pt x="611" y="171"/>
                  </a:lnTo>
                  <a:lnTo>
                    <a:pt x="619" y="168"/>
                  </a:lnTo>
                  <a:lnTo>
                    <a:pt x="630" y="166"/>
                  </a:lnTo>
                  <a:lnTo>
                    <a:pt x="638" y="163"/>
                  </a:lnTo>
                  <a:lnTo>
                    <a:pt x="649" y="163"/>
                  </a:lnTo>
                  <a:lnTo>
                    <a:pt x="657" y="163"/>
                  </a:lnTo>
                  <a:lnTo>
                    <a:pt x="668" y="163"/>
                  </a:lnTo>
                  <a:lnTo>
                    <a:pt x="676" y="160"/>
                  </a:lnTo>
                  <a:lnTo>
                    <a:pt x="684" y="160"/>
                  </a:lnTo>
                  <a:lnTo>
                    <a:pt x="694" y="158"/>
                  </a:lnTo>
                  <a:lnTo>
                    <a:pt x="702" y="155"/>
                  </a:lnTo>
                  <a:lnTo>
                    <a:pt x="713" y="155"/>
                  </a:lnTo>
                  <a:lnTo>
                    <a:pt x="721" y="160"/>
                  </a:lnTo>
                  <a:lnTo>
                    <a:pt x="732" y="160"/>
                  </a:lnTo>
                  <a:lnTo>
                    <a:pt x="740" y="152"/>
                  </a:lnTo>
                  <a:lnTo>
                    <a:pt x="748" y="155"/>
                  </a:lnTo>
                  <a:lnTo>
                    <a:pt x="758" y="155"/>
                  </a:lnTo>
                  <a:lnTo>
                    <a:pt x="766" y="158"/>
                  </a:lnTo>
                  <a:lnTo>
                    <a:pt x="777" y="158"/>
                  </a:lnTo>
                  <a:lnTo>
                    <a:pt x="785" y="158"/>
                  </a:lnTo>
                  <a:lnTo>
                    <a:pt x="796" y="155"/>
                  </a:lnTo>
                  <a:lnTo>
                    <a:pt x="804" y="155"/>
                  </a:lnTo>
                  <a:lnTo>
                    <a:pt x="812" y="150"/>
                  </a:lnTo>
                  <a:lnTo>
                    <a:pt x="823" y="147"/>
                  </a:lnTo>
                  <a:lnTo>
                    <a:pt x="831" y="150"/>
                  </a:lnTo>
                  <a:lnTo>
                    <a:pt x="841" y="150"/>
                  </a:lnTo>
                  <a:lnTo>
                    <a:pt x="849" y="155"/>
                  </a:lnTo>
                  <a:lnTo>
                    <a:pt x="857" y="147"/>
                  </a:lnTo>
                  <a:lnTo>
                    <a:pt x="868" y="142"/>
                  </a:lnTo>
                  <a:lnTo>
                    <a:pt x="876" y="144"/>
                  </a:lnTo>
                  <a:lnTo>
                    <a:pt x="887" y="139"/>
                  </a:lnTo>
                  <a:lnTo>
                    <a:pt x="895" y="142"/>
                  </a:lnTo>
                  <a:lnTo>
                    <a:pt x="905" y="131"/>
                  </a:lnTo>
                  <a:lnTo>
                    <a:pt x="913" y="131"/>
                  </a:lnTo>
                  <a:lnTo>
                    <a:pt x="921" y="128"/>
                  </a:lnTo>
                  <a:lnTo>
                    <a:pt x="932" y="123"/>
                  </a:lnTo>
                  <a:lnTo>
                    <a:pt x="940" y="123"/>
                  </a:lnTo>
                  <a:lnTo>
                    <a:pt x="951" y="123"/>
                  </a:lnTo>
                  <a:lnTo>
                    <a:pt x="959" y="118"/>
                  </a:lnTo>
                  <a:lnTo>
                    <a:pt x="969" y="118"/>
                  </a:lnTo>
                  <a:lnTo>
                    <a:pt x="977" y="110"/>
                  </a:lnTo>
                  <a:lnTo>
                    <a:pt x="985" y="110"/>
                  </a:lnTo>
                  <a:lnTo>
                    <a:pt x="996" y="102"/>
                  </a:lnTo>
                  <a:lnTo>
                    <a:pt x="1004" y="99"/>
                  </a:lnTo>
                  <a:lnTo>
                    <a:pt x="1015" y="88"/>
                  </a:lnTo>
                  <a:lnTo>
                    <a:pt x="1023" y="83"/>
                  </a:lnTo>
                  <a:lnTo>
                    <a:pt x="1031" y="78"/>
                  </a:lnTo>
                  <a:lnTo>
                    <a:pt x="1042" y="64"/>
                  </a:lnTo>
                  <a:lnTo>
                    <a:pt x="1050" y="54"/>
                  </a:lnTo>
                  <a:lnTo>
                    <a:pt x="1060" y="48"/>
                  </a:lnTo>
                  <a:lnTo>
                    <a:pt x="1068" y="43"/>
                  </a:lnTo>
                  <a:lnTo>
                    <a:pt x="1079" y="29"/>
                  </a:lnTo>
                  <a:lnTo>
                    <a:pt x="1087" y="21"/>
                  </a:lnTo>
                  <a:lnTo>
                    <a:pt x="1095" y="8"/>
                  </a:lnTo>
                  <a:lnTo>
                    <a:pt x="1106" y="13"/>
                  </a:lnTo>
                  <a:lnTo>
                    <a:pt x="1114" y="5"/>
                  </a:lnTo>
                  <a:lnTo>
                    <a:pt x="1124" y="3"/>
                  </a:lnTo>
                  <a:lnTo>
                    <a:pt x="1132" y="5"/>
                  </a:lnTo>
                  <a:lnTo>
                    <a:pt x="1143" y="8"/>
                  </a:lnTo>
                  <a:lnTo>
                    <a:pt x="1151" y="3"/>
                  </a:lnTo>
                  <a:lnTo>
                    <a:pt x="1159" y="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1" name="Freeform 99">
              <a:extLst>
                <a:ext uri="{FF2B5EF4-FFF2-40B4-BE49-F238E27FC236}">
                  <a16:creationId xmlns:a16="http://schemas.microsoft.com/office/drawing/2014/main" id="{63796879-D6AB-5A63-876E-55147D574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" y="1497"/>
              <a:ext cx="668" cy="1018"/>
            </a:xfrm>
            <a:custGeom>
              <a:avLst/>
              <a:gdLst>
                <a:gd name="T0" fmla="*/ 11 w 668"/>
                <a:gd name="T1" fmla="*/ 788 h 1018"/>
                <a:gd name="T2" fmla="*/ 30 w 668"/>
                <a:gd name="T3" fmla="*/ 775 h 1018"/>
                <a:gd name="T4" fmla="*/ 48 w 668"/>
                <a:gd name="T5" fmla="*/ 751 h 1018"/>
                <a:gd name="T6" fmla="*/ 64 w 668"/>
                <a:gd name="T7" fmla="*/ 703 h 1018"/>
                <a:gd name="T8" fmla="*/ 83 w 668"/>
                <a:gd name="T9" fmla="*/ 623 h 1018"/>
                <a:gd name="T10" fmla="*/ 102 w 668"/>
                <a:gd name="T11" fmla="*/ 487 h 1018"/>
                <a:gd name="T12" fmla="*/ 120 w 668"/>
                <a:gd name="T13" fmla="*/ 281 h 1018"/>
                <a:gd name="T14" fmla="*/ 139 w 668"/>
                <a:gd name="T15" fmla="*/ 56 h 1018"/>
                <a:gd name="T16" fmla="*/ 158 w 668"/>
                <a:gd name="T17" fmla="*/ 16 h 1018"/>
                <a:gd name="T18" fmla="*/ 174 w 668"/>
                <a:gd name="T19" fmla="*/ 297 h 1018"/>
                <a:gd name="T20" fmla="*/ 193 w 668"/>
                <a:gd name="T21" fmla="*/ 647 h 1018"/>
                <a:gd name="T22" fmla="*/ 211 w 668"/>
                <a:gd name="T23" fmla="*/ 831 h 1018"/>
                <a:gd name="T24" fmla="*/ 230 w 668"/>
                <a:gd name="T25" fmla="*/ 906 h 1018"/>
                <a:gd name="T26" fmla="*/ 249 w 668"/>
                <a:gd name="T27" fmla="*/ 938 h 1018"/>
                <a:gd name="T28" fmla="*/ 267 w 668"/>
                <a:gd name="T29" fmla="*/ 954 h 1018"/>
                <a:gd name="T30" fmla="*/ 286 w 668"/>
                <a:gd name="T31" fmla="*/ 973 h 1018"/>
                <a:gd name="T32" fmla="*/ 302 w 668"/>
                <a:gd name="T33" fmla="*/ 981 h 1018"/>
                <a:gd name="T34" fmla="*/ 321 w 668"/>
                <a:gd name="T35" fmla="*/ 986 h 1018"/>
                <a:gd name="T36" fmla="*/ 339 w 668"/>
                <a:gd name="T37" fmla="*/ 991 h 1018"/>
                <a:gd name="T38" fmla="*/ 358 w 668"/>
                <a:gd name="T39" fmla="*/ 997 h 1018"/>
                <a:gd name="T40" fmla="*/ 377 w 668"/>
                <a:gd name="T41" fmla="*/ 1002 h 1018"/>
                <a:gd name="T42" fmla="*/ 396 w 668"/>
                <a:gd name="T43" fmla="*/ 1002 h 1018"/>
                <a:gd name="T44" fmla="*/ 412 w 668"/>
                <a:gd name="T45" fmla="*/ 1005 h 1018"/>
                <a:gd name="T46" fmla="*/ 430 w 668"/>
                <a:gd name="T47" fmla="*/ 1008 h 1018"/>
                <a:gd name="T48" fmla="*/ 449 w 668"/>
                <a:gd name="T49" fmla="*/ 1010 h 1018"/>
                <a:gd name="T50" fmla="*/ 468 w 668"/>
                <a:gd name="T51" fmla="*/ 1010 h 1018"/>
                <a:gd name="T52" fmla="*/ 486 w 668"/>
                <a:gd name="T53" fmla="*/ 1010 h 1018"/>
                <a:gd name="T54" fmla="*/ 505 w 668"/>
                <a:gd name="T55" fmla="*/ 1010 h 1018"/>
                <a:gd name="T56" fmla="*/ 524 w 668"/>
                <a:gd name="T57" fmla="*/ 1013 h 1018"/>
                <a:gd name="T58" fmla="*/ 540 w 668"/>
                <a:gd name="T59" fmla="*/ 1013 h 1018"/>
                <a:gd name="T60" fmla="*/ 559 w 668"/>
                <a:gd name="T61" fmla="*/ 1013 h 1018"/>
                <a:gd name="T62" fmla="*/ 577 w 668"/>
                <a:gd name="T63" fmla="*/ 1016 h 1018"/>
                <a:gd name="T64" fmla="*/ 596 w 668"/>
                <a:gd name="T65" fmla="*/ 1016 h 1018"/>
                <a:gd name="T66" fmla="*/ 615 w 668"/>
                <a:gd name="T67" fmla="*/ 1016 h 1018"/>
                <a:gd name="T68" fmla="*/ 633 w 668"/>
                <a:gd name="T69" fmla="*/ 1016 h 1018"/>
                <a:gd name="T70" fmla="*/ 649 w 668"/>
                <a:gd name="T71" fmla="*/ 1016 h 1018"/>
                <a:gd name="T72" fmla="*/ 668 w 668"/>
                <a:gd name="T73" fmla="*/ 1018 h 10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8" h="1018">
                  <a:moveTo>
                    <a:pt x="0" y="783"/>
                  </a:moveTo>
                  <a:lnTo>
                    <a:pt x="11" y="788"/>
                  </a:lnTo>
                  <a:lnTo>
                    <a:pt x="19" y="786"/>
                  </a:lnTo>
                  <a:lnTo>
                    <a:pt x="30" y="775"/>
                  </a:lnTo>
                  <a:lnTo>
                    <a:pt x="38" y="764"/>
                  </a:lnTo>
                  <a:lnTo>
                    <a:pt x="48" y="751"/>
                  </a:lnTo>
                  <a:lnTo>
                    <a:pt x="56" y="730"/>
                  </a:lnTo>
                  <a:lnTo>
                    <a:pt x="64" y="703"/>
                  </a:lnTo>
                  <a:lnTo>
                    <a:pt x="75" y="666"/>
                  </a:lnTo>
                  <a:lnTo>
                    <a:pt x="83" y="623"/>
                  </a:lnTo>
                  <a:lnTo>
                    <a:pt x="94" y="567"/>
                  </a:lnTo>
                  <a:lnTo>
                    <a:pt x="102" y="487"/>
                  </a:lnTo>
                  <a:lnTo>
                    <a:pt x="110" y="380"/>
                  </a:lnTo>
                  <a:lnTo>
                    <a:pt x="120" y="281"/>
                  </a:lnTo>
                  <a:lnTo>
                    <a:pt x="128" y="158"/>
                  </a:lnTo>
                  <a:lnTo>
                    <a:pt x="139" y="56"/>
                  </a:lnTo>
                  <a:lnTo>
                    <a:pt x="147" y="0"/>
                  </a:lnTo>
                  <a:lnTo>
                    <a:pt x="158" y="16"/>
                  </a:lnTo>
                  <a:lnTo>
                    <a:pt x="166" y="123"/>
                  </a:lnTo>
                  <a:lnTo>
                    <a:pt x="174" y="297"/>
                  </a:lnTo>
                  <a:lnTo>
                    <a:pt x="185" y="471"/>
                  </a:lnTo>
                  <a:lnTo>
                    <a:pt x="193" y="647"/>
                  </a:lnTo>
                  <a:lnTo>
                    <a:pt x="203" y="756"/>
                  </a:lnTo>
                  <a:lnTo>
                    <a:pt x="211" y="831"/>
                  </a:lnTo>
                  <a:lnTo>
                    <a:pt x="222" y="877"/>
                  </a:lnTo>
                  <a:lnTo>
                    <a:pt x="230" y="906"/>
                  </a:lnTo>
                  <a:lnTo>
                    <a:pt x="238" y="919"/>
                  </a:lnTo>
                  <a:lnTo>
                    <a:pt x="249" y="938"/>
                  </a:lnTo>
                  <a:lnTo>
                    <a:pt x="257" y="946"/>
                  </a:lnTo>
                  <a:lnTo>
                    <a:pt x="267" y="954"/>
                  </a:lnTo>
                  <a:lnTo>
                    <a:pt x="275" y="965"/>
                  </a:lnTo>
                  <a:lnTo>
                    <a:pt x="286" y="973"/>
                  </a:lnTo>
                  <a:lnTo>
                    <a:pt x="294" y="978"/>
                  </a:lnTo>
                  <a:lnTo>
                    <a:pt x="302" y="981"/>
                  </a:lnTo>
                  <a:lnTo>
                    <a:pt x="313" y="978"/>
                  </a:lnTo>
                  <a:lnTo>
                    <a:pt x="321" y="986"/>
                  </a:lnTo>
                  <a:lnTo>
                    <a:pt x="331" y="989"/>
                  </a:lnTo>
                  <a:lnTo>
                    <a:pt x="339" y="991"/>
                  </a:lnTo>
                  <a:lnTo>
                    <a:pt x="348" y="991"/>
                  </a:lnTo>
                  <a:lnTo>
                    <a:pt x="358" y="997"/>
                  </a:lnTo>
                  <a:lnTo>
                    <a:pt x="366" y="994"/>
                  </a:lnTo>
                  <a:lnTo>
                    <a:pt x="377" y="1002"/>
                  </a:lnTo>
                  <a:lnTo>
                    <a:pt x="385" y="999"/>
                  </a:lnTo>
                  <a:lnTo>
                    <a:pt x="396" y="1002"/>
                  </a:lnTo>
                  <a:lnTo>
                    <a:pt x="404" y="1005"/>
                  </a:lnTo>
                  <a:lnTo>
                    <a:pt x="412" y="1005"/>
                  </a:lnTo>
                  <a:lnTo>
                    <a:pt x="422" y="1005"/>
                  </a:lnTo>
                  <a:lnTo>
                    <a:pt x="430" y="1008"/>
                  </a:lnTo>
                  <a:lnTo>
                    <a:pt x="441" y="1008"/>
                  </a:lnTo>
                  <a:lnTo>
                    <a:pt x="449" y="1010"/>
                  </a:lnTo>
                  <a:lnTo>
                    <a:pt x="460" y="1008"/>
                  </a:lnTo>
                  <a:lnTo>
                    <a:pt x="468" y="1010"/>
                  </a:lnTo>
                  <a:lnTo>
                    <a:pt x="476" y="1010"/>
                  </a:lnTo>
                  <a:lnTo>
                    <a:pt x="486" y="1010"/>
                  </a:lnTo>
                  <a:lnTo>
                    <a:pt x="494" y="1010"/>
                  </a:lnTo>
                  <a:lnTo>
                    <a:pt x="505" y="1010"/>
                  </a:lnTo>
                  <a:lnTo>
                    <a:pt x="513" y="1013"/>
                  </a:lnTo>
                  <a:lnTo>
                    <a:pt x="524" y="1013"/>
                  </a:lnTo>
                  <a:lnTo>
                    <a:pt x="532" y="1013"/>
                  </a:lnTo>
                  <a:lnTo>
                    <a:pt x="540" y="1013"/>
                  </a:lnTo>
                  <a:lnTo>
                    <a:pt x="551" y="1013"/>
                  </a:lnTo>
                  <a:lnTo>
                    <a:pt x="559" y="1013"/>
                  </a:lnTo>
                  <a:lnTo>
                    <a:pt x="569" y="1013"/>
                  </a:lnTo>
                  <a:lnTo>
                    <a:pt x="577" y="1016"/>
                  </a:lnTo>
                  <a:lnTo>
                    <a:pt x="585" y="1016"/>
                  </a:lnTo>
                  <a:lnTo>
                    <a:pt x="596" y="1016"/>
                  </a:lnTo>
                  <a:lnTo>
                    <a:pt x="604" y="1013"/>
                  </a:lnTo>
                  <a:lnTo>
                    <a:pt x="615" y="1016"/>
                  </a:lnTo>
                  <a:lnTo>
                    <a:pt x="623" y="1016"/>
                  </a:lnTo>
                  <a:lnTo>
                    <a:pt x="633" y="1016"/>
                  </a:lnTo>
                  <a:lnTo>
                    <a:pt x="641" y="1016"/>
                  </a:lnTo>
                  <a:lnTo>
                    <a:pt x="649" y="1016"/>
                  </a:lnTo>
                  <a:lnTo>
                    <a:pt x="660" y="1016"/>
                  </a:lnTo>
                  <a:lnTo>
                    <a:pt x="668" y="1018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pic>
        <p:nvPicPr>
          <p:cNvPr id="102" name="Segnaposto contenuto 3">
            <a:extLst>
              <a:ext uri="{FF2B5EF4-FFF2-40B4-BE49-F238E27FC236}">
                <a16:creationId xmlns:a16="http://schemas.microsoft.com/office/drawing/2014/main" id="{9327DC36-E716-6A79-614C-561476A54F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05595" y="576840"/>
            <a:ext cx="6469808" cy="4351338"/>
          </a:xfrm>
          <a:prstGeom prst="rect">
            <a:avLst/>
          </a:prstGeom>
        </p:spPr>
      </p:pic>
      <p:pic>
        <p:nvPicPr>
          <p:cNvPr id="103" name="Segnaposto contenuto 3">
            <a:extLst>
              <a:ext uri="{FF2B5EF4-FFF2-40B4-BE49-F238E27FC236}">
                <a16:creationId xmlns:a16="http://schemas.microsoft.com/office/drawing/2014/main" id="{9754D4AC-310F-1E9C-752C-0DB0FB6297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1227" y="3550372"/>
            <a:ext cx="6469808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420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mpakHasPastedLineDrawing">
            <a:extLst>
              <a:ext uri="{FF2B5EF4-FFF2-40B4-BE49-F238E27FC236}">
                <a16:creationId xmlns:a16="http://schemas.microsoft.com/office/drawing/2014/main" id="{9E03777A-02FF-76D7-8AE9-0A9E144D634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52595" y="553316"/>
            <a:ext cx="4144963" cy="2344738"/>
            <a:chOff x="1855" y="1262"/>
            <a:chExt cx="2611" cy="1477"/>
          </a:xfrm>
        </p:grpSpPr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C36D4773-788A-BED6-FC56-4C2AE3B65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66465D6C-4A3A-4275-6D2B-520941DFC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13AA261B-CEB5-9EF6-3CB2-F274840BE3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D261456A-7039-EF08-7EEF-4E812F8507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Rectangle 18">
              <a:extLst>
                <a:ext uri="{FF2B5EF4-FFF2-40B4-BE49-F238E27FC236}">
                  <a16:creationId xmlns:a16="http://schemas.microsoft.com/office/drawing/2014/main" id="{8FF2C34C-5007-947A-8024-0085AB1E1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143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ND27.105.PB001+PVASBQ.spe: ND27.PB001+PVASBQ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19">
              <a:extLst>
                <a:ext uri="{FF2B5EF4-FFF2-40B4-BE49-F238E27FC236}">
                  <a16:creationId xmlns:a16="http://schemas.microsoft.com/office/drawing/2014/main" id="{970426C4-9320-9F45-4D88-E43581432B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0">
              <a:extLst>
                <a:ext uri="{FF2B5EF4-FFF2-40B4-BE49-F238E27FC236}">
                  <a16:creationId xmlns:a16="http://schemas.microsoft.com/office/drawing/2014/main" id="{FEA69B20-CFC4-52A9-F4ED-671E58A50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46.95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1">
              <a:extLst>
                <a:ext uri="{FF2B5EF4-FFF2-40B4-BE49-F238E27FC236}">
                  <a16:creationId xmlns:a16="http://schemas.microsoft.com/office/drawing/2014/main" id="{1829A50A-362D-03CB-310A-F93337325D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1.1966e+004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2">
              <a:extLst>
                <a:ext uri="{FF2B5EF4-FFF2-40B4-BE49-F238E27FC236}">
                  <a16:creationId xmlns:a16="http://schemas.microsoft.com/office/drawing/2014/main" id="{C4DA8C45-7F15-A2CC-E35B-DC54783CC3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2.34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D8954501-407A-F851-455A-A934A34747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19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C1s/2/1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4">
              <a:extLst>
                <a:ext uri="{FF2B5EF4-FFF2-40B4-BE49-F238E27FC236}">
                  <a16:creationId xmlns:a16="http://schemas.microsoft.com/office/drawing/2014/main" id="{C8E76292-2EDE-A90E-162B-E23E5862E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2012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D6EE43BF-CEFD-549F-DBF2-8382C91BD8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5E616FF4-B311-802D-AD3C-C0F12252DF3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201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5687D34F-33E8-8DB7-8C8C-0C3BD5C736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A53DC90B-BE61-E11C-625D-54D5922B53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67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4" name="Line 32">
              <a:extLst>
                <a:ext uri="{FF2B5EF4-FFF2-40B4-BE49-F238E27FC236}">
                  <a16:creationId xmlns:a16="http://schemas.microsoft.com/office/drawing/2014/main" id="{2EEF7873-9475-D330-7B58-2228FFBA84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073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33">
              <a:extLst>
                <a:ext uri="{FF2B5EF4-FFF2-40B4-BE49-F238E27FC236}">
                  <a16:creationId xmlns:a16="http://schemas.microsoft.com/office/drawing/2014/main" id="{D27A9DDC-1B77-C9BB-5118-22E0256145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73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14592A4C-491B-6BB5-F502-58A8D90BB9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1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7" name="Line 35">
              <a:extLst>
                <a:ext uri="{FF2B5EF4-FFF2-40B4-BE49-F238E27FC236}">
                  <a16:creationId xmlns:a16="http://schemas.microsoft.com/office/drawing/2014/main" id="{24C79BFE-7A53-9AD9-248C-78E09B50A8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91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36">
              <a:extLst>
                <a:ext uri="{FF2B5EF4-FFF2-40B4-BE49-F238E27FC236}">
                  <a16:creationId xmlns:a16="http://schemas.microsoft.com/office/drawing/2014/main" id="{3C6ED785-7171-5F72-A9BA-059BD30A09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91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F244EE7E-0EFC-49AD-8572-10074F5087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29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278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0" name="Line 38">
              <a:extLst>
                <a:ext uri="{FF2B5EF4-FFF2-40B4-BE49-F238E27FC236}">
                  <a16:creationId xmlns:a16="http://schemas.microsoft.com/office/drawing/2014/main" id="{220F91C6-B8B0-7A24-E8A6-87386543FC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0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39">
              <a:extLst>
                <a:ext uri="{FF2B5EF4-FFF2-40B4-BE49-F238E27FC236}">
                  <a16:creationId xmlns:a16="http://schemas.microsoft.com/office/drawing/2014/main" id="{395A9E5D-3D83-363F-C7DC-B29E3D5E62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576E3F8F-49E2-2C97-FC05-87AA46C86E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45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19E065B1-D45D-F04B-5D34-20A3541D2D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3CEDF6A4-9D10-2F1E-5055-5B2E5D6912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43">
              <a:extLst>
                <a:ext uri="{FF2B5EF4-FFF2-40B4-BE49-F238E27FC236}">
                  <a16:creationId xmlns:a16="http://schemas.microsoft.com/office/drawing/2014/main" id="{E41292CE-2E3E-B744-FA52-194ACB0645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25E00885-E255-5F9D-152E-2CF310B34E2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41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96CA75AA-1BD4-4C12-EC7D-141FA8A835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341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46">
              <a:extLst>
                <a:ext uri="{FF2B5EF4-FFF2-40B4-BE49-F238E27FC236}">
                  <a16:creationId xmlns:a16="http://schemas.microsoft.com/office/drawing/2014/main" id="{CD5E8FB5-0F14-7C7F-E7BE-1DDA186575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9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B9ADFEF3-2F6F-7464-7C0A-4D16F9A7671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5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0F2C0C8E-2CA9-A7ED-62E5-31AF550F03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5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49">
              <a:extLst>
                <a:ext uri="{FF2B5EF4-FFF2-40B4-BE49-F238E27FC236}">
                  <a16:creationId xmlns:a16="http://schemas.microsoft.com/office/drawing/2014/main" id="{8849FFC2-A0F8-9FA5-E70C-BC4494833D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9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D94111E9-54AB-E7A3-66C8-C779E2C2F5C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978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B636E2A8-B496-346D-E3E7-2213E13183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78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4" name="Rectangle 52">
              <a:extLst>
                <a:ext uri="{FF2B5EF4-FFF2-40B4-BE49-F238E27FC236}">
                  <a16:creationId xmlns:a16="http://schemas.microsoft.com/office/drawing/2014/main" id="{7B424CFF-F55D-6FB7-9479-C896BC74FF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6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288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6CCAC53B-1155-6AB0-D772-CDF365F4D5F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93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304D681C-ECFD-2677-B4F3-9F5B7D8CD6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93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Rectangle 55">
              <a:extLst>
                <a:ext uri="{FF2B5EF4-FFF2-40B4-BE49-F238E27FC236}">
                  <a16:creationId xmlns:a16="http://schemas.microsoft.com/office/drawing/2014/main" id="{4D3423D0-3E5B-240D-A3DB-B06A761776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1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12BFFAAE-5441-ED38-C923-3B28880E11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12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1F7A328C-856C-D5BF-B9B0-5C12ED3496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12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Rectangle 58">
              <a:extLst>
                <a:ext uri="{FF2B5EF4-FFF2-40B4-BE49-F238E27FC236}">
                  <a16:creationId xmlns:a16="http://schemas.microsoft.com/office/drawing/2014/main" id="{CEECB0CF-ED03-F93A-840D-D711423CE6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0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292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1" name="Line 59">
              <a:extLst>
                <a:ext uri="{FF2B5EF4-FFF2-40B4-BE49-F238E27FC236}">
                  <a16:creationId xmlns:a16="http://schemas.microsoft.com/office/drawing/2014/main" id="{8F99D646-AE81-EE5E-220F-902C79F5CD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7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Line 60">
              <a:extLst>
                <a:ext uri="{FF2B5EF4-FFF2-40B4-BE49-F238E27FC236}">
                  <a16:creationId xmlns:a16="http://schemas.microsoft.com/office/drawing/2014/main" id="{12BF8B3B-5A41-CAE8-E4EE-BC0A08BB40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27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1E53BBF4-320F-BE2B-F7CE-830BC4503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294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4" name="Line 62">
              <a:extLst>
                <a:ext uri="{FF2B5EF4-FFF2-40B4-BE49-F238E27FC236}">
                  <a16:creationId xmlns:a16="http://schemas.microsoft.com/office/drawing/2014/main" id="{72953B56-9908-4340-707E-6024991861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46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Line 63">
              <a:extLst>
                <a:ext uri="{FF2B5EF4-FFF2-40B4-BE49-F238E27FC236}">
                  <a16:creationId xmlns:a16="http://schemas.microsoft.com/office/drawing/2014/main" id="{2F5B1ACB-859B-5837-C5D4-8A4D1133AA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6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481AAC93-9E33-C5C6-AF3F-C0A7115BC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4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296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67" name="Line 65">
              <a:extLst>
                <a:ext uri="{FF2B5EF4-FFF2-40B4-BE49-F238E27FC236}">
                  <a16:creationId xmlns:a16="http://schemas.microsoft.com/office/drawing/2014/main" id="{5EE24320-C84E-4D0A-A422-F1BE83EE66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Line 66">
              <a:extLst>
                <a:ext uri="{FF2B5EF4-FFF2-40B4-BE49-F238E27FC236}">
                  <a16:creationId xmlns:a16="http://schemas.microsoft.com/office/drawing/2014/main" id="{C3FD0741-3807-1790-C3A4-B04861722B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521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9" name="Rectangle 67">
              <a:extLst>
                <a:ext uri="{FF2B5EF4-FFF2-40B4-BE49-F238E27FC236}">
                  <a16:creationId xmlns:a16="http://schemas.microsoft.com/office/drawing/2014/main" id="{62AD59DB-FC49-89A4-EC38-51FED7966E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2472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0" name="Line 68">
              <a:extLst>
                <a:ext uri="{FF2B5EF4-FFF2-40B4-BE49-F238E27FC236}">
                  <a16:creationId xmlns:a16="http://schemas.microsoft.com/office/drawing/2014/main" id="{87110E70-1DB9-E861-5A56-E0000E5996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5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1" name="Line 69">
              <a:extLst>
                <a:ext uri="{FF2B5EF4-FFF2-40B4-BE49-F238E27FC236}">
                  <a16:creationId xmlns:a16="http://schemas.microsoft.com/office/drawing/2014/main" id="{04385B4A-022C-228F-CC11-A0512054DA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350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2" name="Rectangle 70">
              <a:extLst>
                <a:ext uri="{FF2B5EF4-FFF2-40B4-BE49-F238E27FC236}">
                  <a16:creationId xmlns:a16="http://schemas.microsoft.com/office/drawing/2014/main" id="{E5D0E424-593E-ACEE-6C2F-1A1E9F0814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301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3" name="Line 71">
              <a:extLst>
                <a:ext uri="{FF2B5EF4-FFF2-40B4-BE49-F238E27FC236}">
                  <a16:creationId xmlns:a16="http://schemas.microsoft.com/office/drawing/2014/main" id="{9BC6B6C6-3F3E-5B28-86F3-0A105FDF36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17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4" name="Line 72">
              <a:extLst>
                <a:ext uri="{FF2B5EF4-FFF2-40B4-BE49-F238E27FC236}">
                  <a16:creationId xmlns:a16="http://schemas.microsoft.com/office/drawing/2014/main" id="{03D8056B-65A5-4507-9BF3-20E778F8F7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179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5" name="Rectangle 73">
              <a:extLst>
                <a:ext uri="{FF2B5EF4-FFF2-40B4-BE49-F238E27FC236}">
                  <a16:creationId xmlns:a16="http://schemas.microsoft.com/office/drawing/2014/main" id="{6616A2A7-878D-1146-1CCA-BABBEDC9A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130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6" name="Line 74">
              <a:extLst>
                <a:ext uri="{FF2B5EF4-FFF2-40B4-BE49-F238E27FC236}">
                  <a16:creationId xmlns:a16="http://schemas.microsoft.com/office/drawing/2014/main" id="{32D2B2B3-8F26-9B5F-264C-C38D78D583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08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7" name="Line 75">
              <a:extLst>
                <a:ext uri="{FF2B5EF4-FFF2-40B4-BE49-F238E27FC236}">
                  <a16:creationId xmlns:a16="http://schemas.microsoft.com/office/drawing/2014/main" id="{F005DA5E-EBF1-DD6B-D23B-5064E7B5C09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2008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8" name="Rectangle 76">
              <a:extLst>
                <a:ext uri="{FF2B5EF4-FFF2-40B4-BE49-F238E27FC236}">
                  <a16:creationId xmlns:a16="http://schemas.microsoft.com/office/drawing/2014/main" id="{598AB923-FBBA-D17A-E02A-6F15960C06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1959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79" name="Line 77">
              <a:extLst>
                <a:ext uri="{FF2B5EF4-FFF2-40B4-BE49-F238E27FC236}">
                  <a16:creationId xmlns:a16="http://schemas.microsoft.com/office/drawing/2014/main" id="{32B8C9D3-7F0E-DB9E-CCD3-AC6C8E08C47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83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0" name="Line 78">
              <a:extLst>
                <a:ext uri="{FF2B5EF4-FFF2-40B4-BE49-F238E27FC236}">
                  <a16:creationId xmlns:a16="http://schemas.microsoft.com/office/drawing/2014/main" id="{016C039F-5155-DB38-2070-E87FE073E2D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83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1" name="Rectangle 79">
              <a:extLst>
                <a:ext uri="{FF2B5EF4-FFF2-40B4-BE49-F238E27FC236}">
                  <a16:creationId xmlns:a16="http://schemas.microsoft.com/office/drawing/2014/main" id="{7CE87529-5040-AD5B-069D-3124B8179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1789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2" name="Line 80">
              <a:extLst>
                <a:ext uri="{FF2B5EF4-FFF2-40B4-BE49-F238E27FC236}">
                  <a16:creationId xmlns:a16="http://schemas.microsoft.com/office/drawing/2014/main" id="{C9E246D9-7623-AC16-55FB-BDA9127387C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6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3" name="Line 81">
              <a:extLst>
                <a:ext uri="{FF2B5EF4-FFF2-40B4-BE49-F238E27FC236}">
                  <a16:creationId xmlns:a16="http://schemas.microsoft.com/office/drawing/2014/main" id="{A11ED7FA-277B-41D3-A497-38F81F7A04F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666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4" name="Rectangle 82">
              <a:extLst>
                <a:ext uri="{FF2B5EF4-FFF2-40B4-BE49-F238E27FC236}">
                  <a16:creationId xmlns:a16="http://schemas.microsoft.com/office/drawing/2014/main" id="{AE34DD94-6A4A-6188-7FF1-B29252648A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617"/>
              <a:ext cx="2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85" name="Line 83">
              <a:extLst>
                <a:ext uri="{FF2B5EF4-FFF2-40B4-BE49-F238E27FC236}">
                  <a16:creationId xmlns:a16="http://schemas.microsoft.com/office/drawing/2014/main" id="{831C376C-9C2A-97A0-D81A-6890879FA8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6" name="Line 84">
              <a:extLst>
                <a:ext uri="{FF2B5EF4-FFF2-40B4-BE49-F238E27FC236}">
                  <a16:creationId xmlns:a16="http://schemas.microsoft.com/office/drawing/2014/main" id="{968C096E-E8DC-7924-109C-9745D2B6ED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45" y="1497"/>
              <a:ext cx="22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7" name="Rectangle 85">
              <a:extLst>
                <a:ext uri="{FF2B5EF4-FFF2-40B4-BE49-F238E27FC236}">
                  <a16:creationId xmlns:a16="http://schemas.microsoft.com/office/drawing/2014/main" id="{33B26278-8478-44BF-948C-F7BA83580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449"/>
              <a:ext cx="2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2" name="Rectangle 90">
              <a:extLst>
                <a:ext uri="{FF2B5EF4-FFF2-40B4-BE49-F238E27FC236}">
                  <a16:creationId xmlns:a16="http://schemas.microsoft.com/office/drawing/2014/main" id="{4FE1A50D-4274-63E4-91F9-4F656EC657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9" y="1400"/>
              <a:ext cx="100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ND27.105.PB001+PVASBQ.spe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3" name="Rectangle 91">
              <a:extLst>
                <a:ext uri="{FF2B5EF4-FFF2-40B4-BE49-F238E27FC236}">
                  <a16:creationId xmlns:a16="http://schemas.microsoft.com/office/drawing/2014/main" id="{D36A9172-E064-68ED-6016-232EADF8CF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0" y="2626"/>
              <a:ext cx="64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4" name="Rectangle 92">
              <a:extLst>
                <a:ext uri="{FF2B5EF4-FFF2-40B4-BE49-F238E27FC236}">
                  <a16:creationId xmlns:a16="http://schemas.microsoft.com/office/drawing/2014/main" id="{43BC1E43-F655-795A-60D7-4DDB80748B98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752" y="1949"/>
              <a:ext cx="360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-1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95" name="Freeform 93">
              <a:extLst>
                <a:ext uri="{FF2B5EF4-FFF2-40B4-BE49-F238E27FC236}">
                  <a16:creationId xmlns:a16="http://schemas.microsoft.com/office/drawing/2014/main" id="{6DFC62BC-AB8E-02C4-9D07-8A0C5EC736A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46" y="1607"/>
              <a:ext cx="1159" cy="831"/>
            </a:xfrm>
            <a:custGeom>
              <a:avLst/>
              <a:gdLst>
                <a:gd name="T0" fmla="*/ 18 w 1159"/>
                <a:gd name="T1" fmla="*/ 777 h 831"/>
                <a:gd name="T2" fmla="*/ 45 w 1159"/>
                <a:gd name="T3" fmla="*/ 783 h 831"/>
                <a:gd name="T4" fmla="*/ 72 w 1159"/>
                <a:gd name="T5" fmla="*/ 785 h 831"/>
                <a:gd name="T6" fmla="*/ 98 w 1159"/>
                <a:gd name="T7" fmla="*/ 785 h 831"/>
                <a:gd name="T8" fmla="*/ 128 w 1159"/>
                <a:gd name="T9" fmla="*/ 796 h 831"/>
                <a:gd name="T10" fmla="*/ 155 w 1159"/>
                <a:gd name="T11" fmla="*/ 801 h 831"/>
                <a:gd name="T12" fmla="*/ 181 w 1159"/>
                <a:gd name="T13" fmla="*/ 796 h 831"/>
                <a:gd name="T14" fmla="*/ 208 w 1159"/>
                <a:gd name="T15" fmla="*/ 799 h 831"/>
                <a:gd name="T16" fmla="*/ 237 w 1159"/>
                <a:gd name="T17" fmla="*/ 809 h 831"/>
                <a:gd name="T18" fmla="*/ 264 w 1159"/>
                <a:gd name="T19" fmla="*/ 809 h 831"/>
                <a:gd name="T20" fmla="*/ 291 w 1159"/>
                <a:gd name="T21" fmla="*/ 807 h 831"/>
                <a:gd name="T22" fmla="*/ 320 w 1159"/>
                <a:gd name="T23" fmla="*/ 807 h 831"/>
                <a:gd name="T24" fmla="*/ 347 w 1159"/>
                <a:gd name="T25" fmla="*/ 817 h 831"/>
                <a:gd name="T26" fmla="*/ 374 w 1159"/>
                <a:gd name="T27" fmla="*/ 817 h 831"/>
                <a:gd name="T28" fmla="*/ 400 w 1159"/>
                <a:gd name="T29" fmla="*/ 823 h 831"/>
                <a:gd name="T30" fmla="*/ 430 w 1159"/>
                <a:gd name="T31" fmla="*/ 825 h 831"/>
                <a:gd name="T32" fmla="*/ 456 w 1159"/>
                <a:gd name="T33" fmla="*/ 825 h 831"/>
                <a:gd name="T34" fmla="*/ 483 w 1159"/>
                <a:gd name="T35" fmla="*/ 823 h 831"/>
                <a:gd name="T36" fmla="*/ 510 w 1159"/>
                <a:gd name="T37" fmla="*/ 820 h 831"/>
                <a:gd name="T38" fmla="*/ 539 w 1159"/>
                <a:gd name="T39" fmla="*/ 825 h 831"/>
                <a:gd name="T40" fmla="*/ 566 w 1159"/>
                <a:gd name="T41" fmla="*/ 828 h 831"/>
                <a:gd name="T42" fmla="*/ 593 w 1159"/>
                <a:gd name="T43" fmla="*/ 825 h 831"/>
                <a:gd name="T44" fmla="*/ 619 w 1159"/>
                <a:gd name="T45" fmla="*/ 828 h 831"/>
                <a:gd name="T46" fmla="*/ 649 w 1159"/>
                <a:gd name="T47" fmla="*/ 820 h 831"/>
                <a:gd name="T48" fmla="*/ 676 w 1159"/>
                <a:gd name="T49" fmla="*/ 820 h 831"/>
                <a:gd name="T50" fmla="*/ 702 w 1159"/>
                <a:gd name="T51" fmla="*/ 820 h 831"/>
                <a:gd name="T52" fmla="*/ 732 w 1159"/>
                <a:gd name="T53" fmla="*/ 807 h 831"/>
                <a:gd name="T54" fmla="*/ 758 w 1159"/>
                <a:gd name="T55" fmla="*/ 799 h 831"/>
                <a:gd name="T56" fmla="*/ 785 w 1159"/>
                <a:gd name="T57" fmla="*/ 785 h 831"/>
                <a:gd name="T58" fmla="*/ 812 w 1159"/>
                <a:gd name="T59" fmla="*/ 748 h 831"/>
                <a:gd name="T60" fmla="*/ 841 w 1159"/>
                <a:gd name="T61" fmla="*/ 721 h 831"/>
                <a:gd name="T62" fmla="*/ 868 w 1159"/>
                <a:gd name="T63" fmla="*/ 705 h 831"/>
                <a:gd name="T64" fmla="*/ 895 w 1159"/>
                <a:gd name="T65" fmla="*/ 705 h 831"/>
                <a:gd name="T66" fmla="*/ 921 w 1159"/>
                <a:gd name="T67" fmla="*/ 692 h 831"/>
                <a:gd name="T68" fmla="*/ 951 w 1159"/>
                <a:gd name="T69" fmla="*/ 654 h 831"/>
                <a:gd name="T70" fmla="*/ 977 w 1159"/>
                <a:gd name="T71" fmla="*/ 622 h 831"/>
                <a:gd name="T72" fmla="*/ 1004 w 1159"/>
                <a:gd name="T73" fmla="*/ 590 h 831"/>
                <a:gd name="T74" fmla="*/ 1031 w 1159"/>
                <a:gd name="T75" fmla="*/ 532 h 831"/>
                <a:gd name="T76" fmla="*/ 1060 w 1159"/>
                <a:gd name="T77" fmla="*/ 430 h 831"/>
                <a:gd name="T78" fmla="*/ 1087 w 1159"/>
                <a:gd name="T79" fmla="*/ 248 h 831"/>
                <a:gd name="T80" fmla="*/ 1114 w 1159"/>
                <a:gd name="T81" fmla="*/ 104 h 831"/>
                <a:gd name="T82" fmla="*/ 1143 w 1159"/>
                <a:gd name="T83" fmla="*/ 8 h 8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159" h="831">
                  <a:moveTo>
                    <a:pt x="0" y="775"/>
                  </a:moveTo>
                  <a:lnTo>
                    <a:pt x="8" y="777"/>
                  </a:lnTo>
                  <a:lnTo>
                    <a:pt x="18" y="777"/>
                  </a:lnTo>
                  <a:lnTo>
                    <a:pt x="26" y="777"/>
                  </a:lnTo>
                  <a:lnTo>
                    <a:pt x="34" y="780"/>
                  </a:lnTo>
                  <a:lnTo>
                    <a:pt x="45" y="783"/>
                  </a:lnTo>
                  <a:lnTo>
                    <a:pt x="53" y="788"/>
                  </a:lnTo>
                  <a:lnTo>
                    <a:pt x="64" y="788"/>
                  </a:lnTo>
                  <a:lnTo>
                    <a:pt x="72" y="785"/>
                  </a:lnTo>
                  <a:lnTo>
                    <a:pt x="82" y="788"/>
                  </a:lnTo>
                  <a:lnTo>
                    <a:pt x="90" y="785"/>
                  </a:lnTo>
                  <a:lnTo>
                    <a:pt x="98" y="785"/>
                  </a:lnTo>
                  <a:lnTo>
                    <a:pt x="109" y="791"/>
                  </a:lnTo>
                  <a:lnTo>
                    <a:pt x="117" y="791"/>
                  </a:lnTo>
                  <a:lnTo>
                    <a:pt x="128" y="796"/>
                  </a:lnTo>
                  <a:lnTo>
                    <a:pt x="136" y="793"/>
                  </a:lnTo>
                  <a:lnTo>
                    <a:pt x="144" y="791"/>
                  </a:lnTo>
                  <a:lnTo>
                    <a:pt x="155" y="801"/>
                  </a:lnTo>
                  <a:lnTo>
                    <a:pt x="163" y="799"/>
                  </a:lnTo>
                  <a:lnTo>
                    <a:pt x="173" y="801"/>
                  </a:lnTo>
                  <a:lnTo>
                    <a:pt x="181" y="796"/>
                  </a:lnTo>
                  <a:lnTo>
                    <a:pt x="192" y="796"/>
                  </a:lnTo>
                  <a:lnTo>
                    <a:pt x="200" y="804"/>
                  </a:lnTo>
                  <a:lnTo>
                    <a:pt x="208" y="799"/>
                  </a:lnTo>
                  <a:lnTo>
                    <a:pt x="219" y="801"/>
                  </a:lnTo>
                  <a:lnTo>
                    <a:pt x="227" y="807"/>
                  </a:lnTo>
                  <a:lnTo>
                    <a:pt x="237" y="809"/>
                  </a:lnTo>
                  <a:lnTo>
                    <a:pt x="245" y="807"/>
                  </a:lnTo>
                  <a:lnTo>
                    <a:pt x="256" y="807"/>
                  </a:lnTo>
                  <a:lnTo>
                    <a:pt x="264" y="809"/>
                  </a:lnTo>
                  <a:lnTo>
                    <a:pt x="272" y="807"/>
                  </a:lnTo>
                  <a:lnTo>
                    <a:pt x="283" y="812"/>
                  </a:lnTo>
                  <a:lnTo>
                    <a:pt x="291" y="807"/>
                  </a:lnTo>
                  <a:lnTo>
                    <a:pt x="301" y="812"/>
                  </a:lnTo>
                  <a:lnTo>
                    <a:pt x="310" y="809"/>
                  </a:lnTo>
                  <a:lnTo>
                    <a:pt x="320" y="807"/>
                  </a:lnTo>
                  <a:lnTo>
                    <a:pt x="328" y="812"/>
                  </a:lnTo>
                  <a:lnTo>
                    <a:pt x="336" y="817"/>
                  </a:lnTo>
                  <a:lnTo>
                    <a:pt x="347" y="817"/>
                  </a:lnTo>
                  <a:lnTo>
                    <a:pt x="355" y="820"/>
                  </a:lnTo>
                  <a:lnTo>
                    <a:pt x="366" y="817"/>
                  </a:lnTo>
                  <a:lnTo>
                    <a:pt x="374" y="817"/>
                  </a:lnTo>
                  <a:lnTo>
                    <a:pt x="382" y="820"/>
                  </a:lnTo>
                  <a:lnTo>
                    <a:pt x="392" y="820"/>
                  </a:lnTo>
                  <a:lnTo>
                    <a:pt x="400" y="823"/>
                  </a:lnTo>
                  <a:lnTo>
                    <a:pt x="411" y="820"/>
                  </a:lnTo>
                  <a:lnTo>
                    <a:pt x="419" y="825"/>
                  </a:lnTo>
                  <a:lnTo>
                    <a:pt x="430" y="825"/>
                  </a:lnTo>
                  <a:lnTo>
                    <a:pt x="438" y="823"/>
                  </a:lnTo>
                  <a:lnTo>
                    <a:pt x="446" y="825"/>
                  </a:lnTo>
                  <a:lnTo>
                    <a:pt x="456" y="825"/>
                  </a:lnTo>
                  <a:lnTo>
                    <a:pt x="464" y="825"/>
                  </a:lnTo>
                  <a:lnTo>
                    <a:pt x="475" y="825"/>
                  </a:lnTo>
                  <a:lnTo>
                    <a:pt x="483" y="823"/>
                  </a:lnTo>
                  <a:lnTo>
                    <a:pt x="494" y="828"/>
                  </a:lnTo>
                  <a:lnTo>
                    <a:pt x="502" y="825"/>
                  </a:lnTo>
                  <a:lnTo>
                    <a:pt x="510" y="820"/>
                  </a:lnTo>
                  <a:lnTo>
                    <a:pt x="521" y="825"/>
                  </a:lnTo>
                  <a:lnTo>
                    <a:pt x="529" y="831"/>
                  </a:lnTo>
                  <a:lnTo>
                    <a:pt x="539" y="825"/>
                  </a:lnTo>
                  <a:lnTo>
                    <a:pt x="547" y="831"/>
                  </a:lnTo>
                  <a:lnTo>
                    <a:pt x="558" y="831"/>
                  </a:lnTo>
                  <a:lnTo>
                    <a:pt x="566" y="828"/>
                  </a:lnTo>
                  <a:lnTo>
                    <a:pt x="574" y="825"/>
                  </a:lnTo>
                  <a:lnTo>
                    <a:pt x="585" y="825"/>
                  </a:lnTo>
                  <a:lnTo>
                    <a:pt x="593" y="825"/>
                  </a:lnTo>
                  <a:lnTo>
                    <a:pt x="603" y="825"/>
                  </a:lnTo>
                  <a:lnTo>
                    <a:pt x="611" y="828"/>
                  </a:lnTo>
                  <a:lnTo>
                    <a:pt x="619" y="828"/>
                  </a:lnTo>
                  <a:lnTo>
                    <a:pt x="630" y="825"/>
                  </a:lnTo>
                  <a:lnTo>
                    <a:pt x="638" y="823"/>
                  </a:lnTo>
                  <a:lnTo>
                    <a:pt x="649" y="820"/>
                  </a:lnTo>
                  <a:lnTo>
                    <a:pt x="657" y="820"/>
                  </a:lnTo>
                  <a:lnTo>
                    <a:pt x="668" y="820"/>
                  </a:lnTo>
                  <a:lnTo>
                    <a:pt x="676" y="820"/>
                  </a:lnTo>
                  <a:lnTo>
                    <a:pt x="684" y="817"/>
                  </a:lnTo>
                  <a:lnTo>
                    <a:pt x="694" y="820"/>
                  </a:lnTo>
                  <a:lnTo>
                    <a:pt x="702" y="820"/>
                  </a:lnTo>
                  <a:lnTo>
                    <a:pt x="713" y="820"/>
                  </a:lnTo>
                  <a:lnTo>
                    <a:pt x="721" y="807"/>
                  </a:lnTo>
                  <a:lnTo>
                    <a:pt x="732" y="807"/>
                  </a:lnTo>
                  <a:lnTo>
                    <a:pt x="740" y="809"/>
                  </a:lnTo>
                  <a:lnTo>
                    <a:pt x="748" y="804"/>
                  </a:lnTo>
                  <a:lnTo>
                    <a:pt x="758" y="799"/>
                  </a:lnTo>
                  <a:lnTo>
                    <a:pt x="766" y="793"/>
                  </a:lnTo>
                  <a:lnTo>
                    <a:pt x="777" y="783"/>
                  </a:lnTo>
                  <a:lnTo>
                    <a:pt x="785" y="785"/>
                  </a:lnTo>
                  <a:lnTo>
                    <a:pt x="796" y="769"/>
                  </a:lnTo>
                  <a:lnTo>
                    <a:pt x="804" y="756"/>
                  </a:lnTo>
                  <a:lnTo>
                    <a:pt x="812" y="748"/>
                  </a:lnTo>
                  <a:lnTo>
                    <a:pt x="823" y="732"/>
                  </a:lnTo>
                  <a:lnTo>
                    <a:pt x="831" y="727"/>
                  </a:lnTo>
                  <a:lnTo>
                    <a:pt x="841" y="721"/>
                  </a:lnTo>
                  <a:lnTo>
                    <a:pt x="849" y="710"/>
                  </a:lnTo>
                  <a:lnTo>
                    <a:pt x="857" y="721"/>
                  </a:lnTo>
                  <a:lnTo>
                    <a:pt x="868" y="705"/>
                  </a:lnTo>
                  <a:lnTo>
                    <a:pt x="876" y="700"/>
                  </a:lnTo>
                  <a:lnTo>
                    <a:pt x="887" y="705"/>
                  </a:lnTo>
                  <a:lnTo>
                    <a:pt x="895" y="705"/>
                  </a:lnTo>
                  <a:lnTo>
                    <a:pt x="905" y="705"/>
                  </a:lnTo>
                  <a:lnTo>
                    <a:pt x="913" y="689"/>
                  </a:lnTo>
                  <a:lnTo>
                    <a:pt x="921" y="692"/>
                  </a:lnTo>
                  <a:lnTo>
                    <a:pt x="932" y="676"/>
                  </a:lnTo>
                  <a:lnTo>
                    <a:pt x="940" y="676"/>
                  </a:lnTo>
                  <a:lnTo>
                    <a:pt x="951" y="654"/>
                  </a:lnTo>
                  <a:lnTo>
                    <a:pt x="959" y="633"/>
                  </a:lnTo>
                  <a:lnTo>
                    <a:pt x="969" y="638"/>
                  </a:lnTo>
                  <a:lnTo>
                    <a:pt x="977" y="622"/>
                  </a:lnTo>
                  <a:lnTo>
                    <a:pt x="985" y="625"/>
                  </a:lnTo>
                  <a:lnTo>
                    <a:pt x="996" y="593"/>
                  </a:lnTo>
                  <a:lnTo>
                    <a:pt x="1004" y="590"/>
                  </a:lnTo>
                  <a:lnTo>
                    <a:pt x="1015" y="585"/>
                  </a:lnTo>
                  <a:lnTo>
                    <a:pt x="1023" y="553"/>
                  </a:lnTo>
                  <a:lnTo>
                    <a:pt x="1031" y="532"/>
                  </a:lnTo>
                  <a:lnTo>
                    <a:pt x="1042" y="502"/>
                  </a:lnTo>
                  <a:lnTo>
                    <a:pt x="1050" y="459"/>
                  </a:lnTo>
                  <a:lnTo>
                    <a:pt x="1060" y="430"/>
                  </a:lnTo>
                  <a:lnTo>
                    <a:pt x="1068" y="374"/>
                  </a:lnTo>
                  <a:lnTo>
                    <a:pt x="1079" y="320"/>
                  </a:lnTo>
                  <a:lnTo>
                    <a:pt x="1087" y="248"/>
                  </a:lnTo>
                  <a:lnTo>
                    <a:pt x="1095" y="222"/>
                  </a:lnTo>
                  <a:lnTo>
                    <a:pt x="1106" y="152"/>
                  </a:lnTo>
                  <a:lnTo>
                    <a:pt x="1114" y="104"/>
                  </a:lnTo>
                  <a:lnTo>
                    <a:pt x="1124" y="64"/>
                  </a:lnTo>
                  <a:lnTo>
                    <a:pt x="1132" y="51"/>
                  </a:lnTo>
                  <a:lnTo>
                    <a:pt x="1143" y="8"/>
                  </a:lnTo>
                  <a:lnTo>
                    <a:pt x="1151" y="8"/>
                  </a:lnTo>
                  <a:lnTo>
                    <a:pt x="1159" y="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96" name="Freeform 94">
              <a:extLst>
                <a:ext uri="{FF2B5EF4-FFF2-40B4-BE49-F238E27FC236}">
                  <a16:creationId xmlns:a16="http://schemas.microsoft.com/office/drawing/2014/main" id="{B7D2841D-2E13-AAB0-1F23-CE0FC398CF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5" y="1500"/>
              <a:ext cx="668" cy="1002"/>
            </a:xfrm>
            <a:custGeom>
              <a:avLst/>
              <a:gdLst>
                <a:gd name="T0" fmla="*/ 11 w 668"/>
                <a:gd name="T1" fmla="*/ 110 h 1002"/>
                <a:gd name="T2" fmla="*/ 30 w 668"/>
                <a:gd name="T3" fmla="*/ 96 h 1002"/>
                <a:gd name="T4" fmla="*/ 48 w 668"/>
                <a:gd name="T5" fmla="*/ 99 h 1002"/>
                <a:gd name="T6" fmla="*/ 64 w 668"/>
                <a:gd name="T7" fmla="*/ 51 h 1002"/>
                <a:gd name="T8" fmla="*/ 83 w 668"/>
                <a:gd name="T9" fmla="*/ 3 h 1002"/>
                <a:gd name="T10" fmla="*/ 102 w 668"/>
                <a:gd name="T11" fmla="*/ 11 h 1002"/>
                <a:gd name="T12" fmla="*/ 120 w 668"/>
                <a:gd name="T13" fmla="*/ 75 h 1002"/>
                <a:gd name="T14" fmla="*/ 139 w 668"/>
                <a:gd name="T15" fmla="*/ 160 h 1002"/>
                <a:gd name="T16" fmla="*/ 158 w 668"/>
                <a:gd name="T17" fmla="*/ 264 h 1002"/>
                <a:gd name="T18" fmla="*/ 174 w 668"/>
                <a:gd name="T19" fmla="*/ 345 h 1002"/>
                <a:gd name="T20" fmla="*/ 193 w 668"/>
                <a:gd name="T21" fmla="*/ 390 h 1002"/>
                <a:gd name="T22" fmla="*/ 211 w 668"/>
                <a:gd name="T23" fmla="*/ 395 h 1002"/>
                <a:gd name="T24" fmla="*/ 230 w 668"/>
                <a:gd name="T25" fmla="*/ 460 h 1002"/>
                <a:gd name="T26" fmla="*/ 249 w 668"/>
                <a:gd name="T27" fmla="*/ 598 h 1002"/>
                <a:gd name="T28" fmla="*/ 267 w 668"/>
                <a:gd name="T29" fmla="*/ 751 h 1002"/>
                <a:gd name="T30" fmla="*/ 286 w 668"/>
                <a:gd name="T31" fmla="*/ 871 h 1002"/>
                <a:gd name="T32" fmla="*/ 302 w 668"/>
                <a:gd name="T33" fmla="*/ 908 h 1002"/>
                <a:gd name="T34" fmla="*/ 321 w 668"/>
                <a:gd name="T35" fmla="*/ 940 h 1002"/>
                <a:gd name="T36" fmla="*/ 339 w 668"/>
                <a:gd name="T37" fmla="*/ 954 h 1002"/>
                <a:gd name="T38" fmla="*/ 358 w 668"/>
                <a:gd name="T39" fmla="*/ 959 h 1002"/>
                <a:gd name="T40" fmla="*/ 377 w 668"/>
                <a:gd name="T41" fmla="*/ 964 h 1002"/>
                <a:gd name="T42" fmla="*/ 396 w 668"/>
                <a:gd name="T43" fmla="*/ 975 h 1002"/>
                <a:gd name="T44" fmla="*/ 412 w 668"/>
                <a:gd name="T45" fmla="*/ 975 h 1002"/>
                <a:gd name="T46" fmla="*/ 430 w 668"/>
                <a:gd name="T47" fmla="*/ 980 h 1002"/>
                <a:gd name="T48" fmla="*/ 449 w 668"/>
                <a:gd name="T49" fmla="*/ 986 h 1002"/>
                <a:gd name="T50" fmla="*/ 468 w 668"/>
                <a:gd name="T51" fmla="*/ 988 h 1002"/>
                <a:gd name="T52" fmla="*/ 486 w 668"/>
                <a:gd name="T53" fmla="*/ 994 h 1002"/>
                <a:gd name="T54" fmla="*/ 505 w 668"/>
                <a:gd name="T55" fmla="*/ 991 h 1002"/>
                <a:gd name="T56" fmla="*/ 524 w 668"/>
                <a:gd name="T57" fmla="*/ 994 h 1002"/>
                <a:gd name="T58" fmla="*/ 540 w 668"/>
                <a:gd name="T59" fmla="*/ 996 h 1002"/>
                <a:gd name="T60" fmla="*/ 559 w 668"/>
                <a:gd name="T61" fmla="*/ 996 h 1002"/>
                <a:gd name="T62" fmla="*/ 577 w 668"/>
                <a:gd name="T63" fmla="*/ 999 h 1002"/>
                <a:gd name="T64" fmla="*/ 596 w 668"/>
                <a:gd name="T65" fmla="*/ 999 h 1002"/>
                <a:gd name="T66" fmla="*/ 615 w 668"/>
                <a:gd name="T67" fmla="*/ 999 h 1002"/>
                <a:gd name="T68" fmla="*/ 633 w 668"/>
                <a:gd name="T69" fmla="*/ 1002 h 1002"/>
                <a:gd name="T70" fmla="*/ 649 w 668"/>
                <a:gd name="T71" fmla="*/ 999 h 1002"/>
                <a:gd name="T72" fmla="*/ 668 w 668"/>
                <a:gd name="T73" fmla="*/ 999 h 10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668" h="1002">
                  <a:moveTo>
                    <a:pt x="0" y="107"/>
                  </a:moveTo>
                  <a:lnTo>
                    <a:pt x="11" y="110"/>
                  </a:lnTo>
                  <a:lnTo>
                    <a:pt x="19" y="110"/>
                  </a:lnTo>
                  <a:lnTo>
                    <a:pt x="30" y="96"/>
                  </a:lnTo>
                  <a:lnTo>
                    <a:pt x="38" y="102"/>
                  </a:lnTo>
                  <a:lnTo>
                    <a:pt x="48" y="99"/>
                  </a:lnTo>
                  <a:lnTo>
                    <a:pt x="56" y="91"/>
                  </a:lnTo>
                  <a:lnTo>
                    <a:pt x="64" y="51"/>
                  </a:lnTo>
                  <a:lnTo>
                    <a:pt x="75" y="59"/>
                  </a:lnTo>
                  <a:lnTo>
                    <a:pt x="83" y="3"/>
                  </a:lnTo>
                  <a:lnTo>
                    <a:pt x="94" y="0"/>
                  </a:lnTo>
                  <a:lnTo>
                    <a:pt x="102" y="11"/>
                  </a:lnTo>
                  <a:lnTo>
                    <a:pt x="110" y="32"/>
                  </a:lnTo>
                  <a:lnTo>
                    <a:pt x="120" y="75"/>
                  </a:lnTo>
                  <a:lnTo>
                    <a:pt x="128" y="102"/>
                  </a:lnTo>
                  <a:lnTo>
                    <a:pt x="139" y="160"/>
                  </a:lnTo>
                  <a:lnTo>
                    <a:pt x="147" y="219"/>
                  </a:lnTo>
                  <a:lnTo>
                    <a:pt x="158" y="264"/>
                  </a:lnTo>
                  <a:lnTo>
                    <a:pt x="166" y="313"/>
                  </a:lnTo>
                  <a:lnTo>
                    <a:pt x="174" y="345"/>
                  </a:lnTo>
                  <a:lnTo>
                    <a:pt x="185" y="379"/>
                  </a:lnTo>
                  <a:lnTo>
                    <a:pt x="193" y="390"/>
                  </a:lnTo>
                  <a:lnTo>
                    <a:pt x="203" y="406"/>
                  </a:lnTo>
                  <a:lnTo>
                    <a:pt x="211" y="395"/>
                  </a:lnTo>
                  <a:lnTo>
                    <a:pt x="222" y="417"/>
                  </a:lnTo>
                  <a:lnTo>
                    <a:pt x="230" y="460"/>
                  </a:lnTo>
                  <a:lnTo>
                    <a:pt x="238" y="524"/>
                  </a:lnTo>
                  <a:lnTo>
                    <a:pt x="249" y="598"/>
                  </a:lnTo>
                  <a:lnTo>
                    <a:pt x="257" y="676"/>
                  </a:lnTo>
                  <a:lnTo>
                    <a:pt x="267" y="751"/>
                  </a:lnTo>
                  <a:lnTo>
                    <a:pt x="275" y="820"/>
                  </a:lnTo>
                  <a:lnTo>
                    <a:pt x="286" y="871"/>
                  </a:lnTo>
                  <a:lnTo>
                    <a:pt x="294" y="884"/>
                  </a:lnTo>
                  <a:lnTo>
                    <a:pt x="302" y="908"/>
                  </a:lnTo>
                  <a:lnTo>
                    <a:pt x="313" y="924"/>
                  </a:lnTo>
                  <a:lnTo>
                    <a:pt x="321" y="940"/>
                  </a:lnTo>
                  <a:lnTo>
                    <a:pt x="331" y="940"/>
                  </a:lnTo>
                  <a:lnTo>
                    <a:pt x="339" y="954"/>
                  </a:lnTo>
                  <a:lnTo>
                    <a:pt x="348" y="954"/>
                  </a:lnTo>
                  <a:lnTo>
                    <a:pt x="358" y="959"/>
                  </a:lnTo>
                  <a:lnTo>
                    <a:pt x="366" y="964"/>
                  </a:lnTo>
                  <a:lnTo>
                    <a:pt x="377" y="964"/>
                  </a:lnTo>
                  <a:lnTo>
                    <a:pt x="385" y="975"/>
                  </a:lnTo>
                  <a:lnTo>
                    <a:pt x="396" y="975"/>
                  </a:lnTo>
                  <a:lnTo>
                    <a:pt x="404" y="970"/>
                  </a:lnTo>
                  <a:lnTo>
                    <a:pt x="412" y="975"/>
                  </a:lnTo>
                  <a:lnTo>
                    <a:pt x="422" y="980"/>
                  </a:lnTo>
                  <a:lnTo>
                    <a:pt x="430" y="980"/>
                  </a:lnTo>
                  <a:lnTo>
                    <a:pt x="441" y="986"/>
                  </a:lnTo>
                  <a:lnTo>
                    <a:pt x="449" y="986"/>
                  </a:lnTo>
                  <a:lnTo>
                    <a:pt x="460" y="988"/>
                  </a:lnTo>
                  <a:lnTo>
                    <a:pt x="468" y="988"/>
                  </a:lnTo>
                  <a:lnTo>
                    <a:pt x="476" y="988"/>
                  </a:lnTo>
                  <a:lnTo>
                    <a:pt x="486" y="994"/>
                  </a:lnTo>
                  <a:lnTo>
                    <a:pt x="494" y="991"/>
                  </a:lnTo>
                  <a:lnTo>
                    <a:pt x="505" y="991"/>
                  </a:lnTo>
                  <a:lnTo>
                    <a:pt x="513" y="994"/>
                  </a:lnTo>
                  <a:lnTo>
                    <a:pt x="524" y="994"/>
                  </a:lnTo>
                  <a:lnTo>
                    <a:pt x="532" y="991"/>
                  </a:lnTo>
                  <a:lnTo>
                    <a:pt x="540" y="996"/>
                  </a:lnTo>
                  <a:lnTo>
                    <a:pt x="551" y="994"/>
                  </a:lnTo>
                  <a:lnTo>
                    <a:pt x="559" y="996"/>
                  </a:lnTo>
                  <a:lnTo>
                    <a:pt x="569" y="994"/>
                  </a:lnTo>
                  <a:lnTo>
                    <a:pt x="577" y="999"/>
                  </a:lnTo>
                  <a:lnTo>
                    <a:pt x="585" y="996"/>
                  </a:lnTo>
                  <a:lnTo>
                    <a:pt x="596" y="999"/>
                  </a:lnTo>
                  <a:lnTo>
                    <a:pt x="604" y="996"/>
                  </a:lnTo>
                  <a:lnTo>
                    <a:pt x="615" y="999"/>
                  </a:lnTo>
                  <a:lnTo>
                    <a:pt x="623" y="999"/>
                  </a:lnTo>
                  <a:lnTo>
                    <a:pt x="633" y="1002"/>
                  </a:lnTo>
                  <a:lnTo>
                    <a:pt x="641" y="999"/>
                  </a:lnTo>
                  <a:lnTo>
                    <a:pt x="649" y="999"/>
                  </a:lnTo>
                  <a:lnTo>
                    <a:pt x="660" y="1002"/>
                  </a:lnTo>
                  <a:lnTo>
                    <a:pt x="668" y="999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pic>
        <p:nvPicPr>
          <p:cNvPr id="97" name="Segnaposto contenuto 3">
            <a:extLst>
              <a:ext uri="{FF2B5EF4-FFF2-40B4-BE49-F238E27FC236}">
                <a16:creationId xmlns:a16="http://schemas.microsoft.com/office/drawing/2014/main" id="{9A8DC845-4198-A752-5860-F0DB44EEBA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34176" b="40772"/>
          <a:stretch/>
        </p:blipFill>
        <p:spPr>
          <a:xfrm>
            <a:off x="6397771" y="437861"/>
            <a:ext cx="4258695" cy="2577234"/>
          </a:xfrm>
          <a:prstGeom prst="rect">
            <a:avLst/>
          </a:prstGeom>
        </p:spPr>
      </p:pic>
      <p:grpSp>
        <p:nvGrpSpPr>
          <p:cNvPr id="98" name="mpakHasPastedLineDrawing">
            <a:extLst>
              <a:ext uri="{FF2B5EF4-FFF2-40B4-BE49-F238E27FC236}">
                <a16:creationId xmlns:a16="http://schemas.microsoft.com/office/drawing/2014/main" id="{767F0CFF-3CC2-524D-2AE3-414AE69A470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18501" y="4045816"/>
            <a:ext cx="4144963" cy="2344738"/>
            <a:chOff x="1855" y="1262"/>
            <a:chExt cx="2611" cy="1477"/>
          </a:xfrm>
        </p:grpSpPr>
        <p:sp>
          <p:nvSpPr>
            <p:cNvPr id="99" name="Line 8">
              <a:extLst>
                <a:ext uri="{FF2B5EF4-FFF2-40B4-BE49-F238E27FC236}">
                  <a16:creationId xmlns:a16="http://schemas.microsoft.com/office/drawing/2014/main" id="{6A13360B-145D-50FE-518A-78586D78C7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0" name="Line 9">
              <a:extLst>
                <a:ext uri="{FF2B5EF4-FFF2-40B4-BE49-F238E27FC236}">
                  <a16:creationId xmlns:a16="http://schemas.microsoft.com/office/drawing/2014/main" id="{487E1F70-C5BC-392D-0DD9-6E1219B4E6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1" name="Line 10">
              <a:extLst>
                <a:ext uri="{FF2B5EF4-FFF2-40B4-BE49-F238E27FC236}">
                  <a16:creationId xmlns:a16="http://schemas.microsoft.com/office/drawing/2014/main" id="{17336FBD-4979-899F-2C3D-16D567574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2" name="Line 11">
              <a:extLst>
                <a:ext uri="{FF2B5EF4-FFF2-40B4-BE49-F238E27FC236}">
                  <a16:creationId xmlns:a16="http://schemas.microsoft.com/office/drawing/2014/main" id="{FB772BDE-F271-3A09-ED98-E6BD73CE2C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3" name="Rectangle 18">
              <a:extLst>
                <a:ext uri="{FF2B5EF4-FFF2-40B4-BE49-F238E27FC236}">
                  <a16:creationId xmlns:a16="http://schemas.microsoft.com/office/drawing/2014/main" id="{24ED27CD-A395-7D5E-5B8F-6C2B245929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143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ND27.105.PB001+PVASBQ.spe: ND27.PB001+PVASBQ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4" name="Rectangle 19">
              <a:extLst>
                <a:ext uri="{FF2B5EF4-FFF2-40B4-BE49-F238E27FC236}">
                  <a16:creationId xmlns:a16="http://schemas.microsoft.com/office/drawing/2014/main" id="{B99EFB02-FF62-5D2E-6AF9-16BBD10A28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6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5" name="Rectangle 20">
              <a:extLst>
                <a:ext uri="{FF2B5EF4-FFF2-40B4-BE49-F238E27FC236}">
                  <a16:creationId xmlns:a16="http://schemas.microsoft.com/office/drawing/2014/main" id="{D3EEF1AB-C896-CF41-6034-8B45610BA1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46.95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6" name="Rectangle 21">
              <a:extLst>
                <a:ext uri="{FF2B5EF4-FFF2-40B4-BE49-F238E27FC236}">
                  <a16:creationId xmlns:a16="http://schemas.microsoft.com/office/drawing/2014/main" id="{1F90FC79-B4CD-7C2B-09CB-233EAC1F7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4.8219e+003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7" name="Rectangle 22">
              <a:extLst>
                <a:ext uri="{FF2B5EF4-FFF2-40B4-BE49-F238E27FC236}">
                  <a16:creationId xmlns:a16="http://schemas.microsoft.com/office/drawing/2014/main" id="{F6246F2A-962F-489B-0599-8EE4460DCE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7.74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8" name="Rectangle 23">
              <a:extLst>
                <a:ext uri="{FF2B5EF4-FFF2-40B4-BE49-F238E27FC236}">
                  <a16:creationId xmlns:a16="http://schemas.microsoft.com/office/drawing/2014/main" id="{D694F712-B5C2-BD4A-9ECF-2A0532DFE5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19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N1s/2/1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9" name="Rectangle 24">
              <a:extLst>
                <a:ext uri="{FF2B5EF4-FFF2-40B4-BE49-F238E27FC236}">
                  <a16:creationId xmlns:a16="http://schemas.microsoft.com/office/drawing/2014/main" id="{D1C1E865-6B52-FDF0-1EA7-5A0AFB5C44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9" y="1497"/>
              <a:ext cx="2054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0" name="Line 26">
              <a:extLst>
                <a:ext uri="{FF2B5EF4-FFF2-40B4-BE49-F238E27FC236}">
                  <a16:creationId xmlns:a16="http://schemas.microsoft.com/office/drawing/2014/main" id="{234693CC-CD69-366F-1FBF-6B3697D070C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99" y="1497"/>
              <a:ext cx="20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1" name="Line 27">
              <a:extLst>
                <a:ext uri="{FF2B5EF4-FFF2-40B4-BE49-F238E27FC236}">
                  <a16:creationId xmlns:a16="http://schemas.microsoft.com/office/drawing/2014/main" id="{5B4A3B7B-E301-8270-859F-8CFFB4FBAE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99" y="2521"/>
              <a:ext cx="2054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2" name="Line 28">
              <a:extLst>
                <a:ext uri="{FF2B5EF4-FFF2-40B4-BE49-F238E27FC236}">
                  <a16:creationId xmlns:a16="http://schemas.microsoft.com/office/drawing/2014/main" id="{3F835067-4C43-91A3-28FE-91F8A52D84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99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3" name="Line 29">
              <a:extLst>
                <a:ext uri="{FF2B5EF4-FFF2-40B4-BE49-F238E27FC236}">
                  <a16:creationId xmlns:a16="http://schemas.microsoft.com/office/drawing/2014/main" id="{D115B85D-9D35-2D83-DCC3-97EEEC7E33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3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4" name="Line 32">
              <a:extLst>
                <a:ext uri="{FF2B5EF4-FFF2-40B4-BE49-F238E27FC236}">
                  <a16:creationId xmlns:a16="http://schemas.microsoft.com/office/drawing/2014/main" id="{C2EA6D29-67BA-7375-8511-90AA705336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74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5" name="Line 33">
              <a:extLst>
                <a:ext uri="{FF2B5EF4-FFF2-40B4-BE49-F238E27FC236}">
                  <a16:creationId xmlns:a16="http://schemas.microsoft.com/office/drawing/2014/main" id="{5DE49723-86BB-91A0-D0E5-4B181963746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74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6" name="Rectangle 34">
              <a:extLst>
                <a:ext uri="{FF2B5EF4-FFF2-40B4-BE49-F238E27FC236}">
                  <a16:creationId xmlns:a16="http://schemas.microsoft.com/office/drawing/2014/main" id="{28C53C99-42B2-5C23-49AE-7E6479D840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12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390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17" name="Line 35">
              <a:extLst>
                <a:ext uri="{FF2B5EF4-FFF2-40B4-BE49-F238E27FC236}">
                  <a16:creationId xmlns:a16="http://schemas.microsoft.com/office/drawing/2014/main" id="{A835742C-3C31-1C74-7BA2-E7F67BC343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4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8" name="Line 36">
              <a:extLst>
                <a:ext uri="{FF2B5EF4-FFF2-40B4-BE49-F238E27FC236}">
                  <a16:creationId xmlns:a16="http://schemas.microsoft.com/office/drawing/2014/main" id="{AE69FF86-CD2D-94C4-E99E-DDE7255389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4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19" name="Rectangle 37">
              <a:extLst>
                <a:ext uri="{FF2B5EF4-FFF2-40B4-BE49-F238E27FC236}">
                  <a16:creationId xmlns:a16="http://schemas.microsoft.com/office/drawing/2014/main" id="{B8A33AC0-B2D6-A97D-391B-799A3C31AB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395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0" name="Line 38">
              <a:extLst>
                <a:ext uri="{FF2B5EF4-FFF2-40B4-BE49-F238E27FC236}">
                  <a16:creationId xmlns:a16="http://schemas.microsoft.com/office/drawing/2014/main" id="{1413FFBD-E812-6F69-CB91-3A99C4B496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12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1" name="Line 39">
              <a:extLst>
                <a:ext uri="{FF2B5EF4-FFF2-40B4-BE49-F238E27FC236}">
                  <a16:creationId xmlns:a16="http://schemas.microsoft.com/office/drawing/2014/main" id="{C99B8F88-E7B5-F5F4-92FA-F6D20022BF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2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2" name="Rectangle 40">
              <a:extLst>
                <a:ext uri="{FF2B5EF4-FFF2-40B4-BE49-F238E27FC236}">
                  <a16:creationId xmlns:a16="http://schemas.microsoft.com/office/drawing/2014/main" id="{1C73311A-2147-46BD-B12D-A3E93F4A6B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6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3" name="Line 41">
              <a:extLst>
                <a:ext uri="{FF2B5EF4-FFF2-40B4-BE49-F238E27FC236}">
                  <a16:creationId xmlns:a16="http://schemas.microsoft.com/office/drawing/2014/main" id="{3B63933F-7CD8-AC92-6EA8-6B745A284E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00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4" name="Line 42">
              <a:extLst>
                <a:ext uri="{FF2B5EF4-FFF2-40B4-BE49-F238E27FC236}">
                  <a16:creationId xmlns:a16="http://schemas.microsoft.com/office/drawing/2014/main" id="{C68A57BB-B213-FEEA-733E-9A62BA20B6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0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5" name="Rectangle 43">
              <a:extLst>
                <a:ext uri="{FF2B5EF4-FFF2-40B4-BE49-F238E27FC236}">
                  <a16:creationId xmlns:a16="http://schemas.microsoft.com/office/drawing/2014/main" id="{78ECDB65-C61A-B95E-0B5A-07B460956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8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6" name="Line 44">
              <a:extLst>
                <a:ext uri="{FF2B5EF4-FFF2-40B4-BE49-F238E27FC236}">
                  <a16:creationId xmlns:a16="http://schemas.microsoft.com/office/drawing/2014/main" id="{8D7F3698-D815-BA4E-8E7D-653D0D8244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7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7" name="Line 45">
              <a:extLst>
                <a:ext uri="{FF2B5EF4-FFF2-40B4-BE49-F238E27FC236}">
                  <a16:creationId xmlns:a16="http://schemas.microsoft.com/office/drawing/2014/main" id="{4E6531BE-97BD-B50A-B31A-A44E51E202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7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28" name="Rectangle 46">
              <a:extLst>
                <a:ext uri="{FF2B5EF4-FFF2-40B4-BE49-F238E27FC236}">
                  <a16:creationId xmlns:a16="http://schemas.microsoft.com/office/drawing/2014/main" id="{FFA78AFF-DF81-8007-86C3-7782CD892B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410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29" name="Line 47">
              <a:extLst>
                <a:ext uri="{FF2B5EF4-FFF2-40B4-BE49-F238E27FC236}">
                  <a16:creationId xmlns:a16="http://schemas.microsoft.com/office/drawing/2014/main" id="{35C90BEE-BCEF-B455-D163-A6D26ABDF84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0" name="Line 48">
              <a:extLst>
                <a:ext uri="{FF2B5EF4-FFF2-40B4-BE49-F238E27FC236}">
                  <a16:creationId xmlns:a16="http://schemas.microsoft.com/office/drawing/2014/main" id="{677DF463-B2C1-AD72-AD93-45061DADB0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521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1" name="Rectangle 49">
              <a:extLst>
                <a:ext uri="{FF2B5EF4-FFF2-40B4-BE49-F238E27FC236}">
                  <a16:creationId xmlns:a16="http://schemas.microsoft.com/office/drawing/2014/main" id="{207904EC-E5D5-F430-D6AC-2AD7459A12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2472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2500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32" name="Line 50">
              <a:extLst>
                <a:ext uri="{FF2B5EF4-FFF2-40B4-BE49-F238E27FC236}">
                  <a16:creationId xmlns:a16="http://schemas.microsoft.com/office/drawing/2014/main" id="{08DEDC26-8D89-0B7C-3968-9E1B7E4D15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315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3" name="Line 51">
              <a:extLst>
                <a:ext uri="{FF2B5EF4-FFF2-40B4-BE49-F238E27FC236}">
                  <a16:creationId xmlns:a16="http://schemas.microsoft.com/office/drawing/2014/main" id="{DC70B0B6-580B-94B8-121D-1F2EB64505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315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4" name="Rectangle 52">
              <a:extLst>
                <a:ext uri="{FF2B5EF4-FFF2-40B4-BE49-F238E27FC236}">
                  <a16:creationId xmlns:a16="http://schemas.microsoft.com/office/drawing/2014/main" id="{7E48B5B7-5918-9AA8-FA77-3EB1201C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2266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35" name="Line 53">
              <a:extLst>
                <a:ext uri="{FF2B5EF4-FFF2-40B4-BE49-F238E27FC236}">
                  <a16:creationId xmlns:a16="http://schemas.microsoft.com/office/drawing/2014/main" id="{9FE0C61F-DD4C-DD3E-7DFA-366DE090D5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210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6" name="Line 54">
              <a:extLst>
                <a:ext uri="{FF2B5EF4-FFF2-40B4-BE49-F238E27FC236}">
                  <a16:creationId xmlns:a16="http://schemas.microsoft.com/office/drawing/2014/main" id="{2D6FE284-B4DA-200D-983E-2F324608C6C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109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7" name="Rectangle 55">
              <a:extLst>
                <a:ext uri="{FF2B5EF4-FFF2-40B4-BE49-F238E27FC236}">
                  <a16:creationId xmlns:a16="http://schemas.microsoft.com/office/drawing/2014/main" id="{2BC1CD68-3FBD-6D6E-E48E-08A6ED3B55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2060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3500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38" name="Line 56">
              <a:extLst>
                <a:ext uri="{FF2B5EF4-FFF2-40B4-BE49-F238E27FC236}">
                  <a16:creationId xmlns:a16="http://schemas.microsoft.com/office/drawing/2014/main" id="{4AC3A9F9-1394-BBFA-4B4F-6096F4C4AC8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190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39" name="Line 57">
              <a:extLst>
                <a:ext uri="{FF2B5EF4-FFF2-40B4-BE49-F238E27FC236}">
                  <a16:creationId xmlns:a16="http://schemas.microsoft.com/office/drawing/2014/main" id="{6EF5E57C-F551-6C8B-0E11-AF136145B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906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0" name="Rectangle 58">
              <a:extLst>
                <a:ext uri="{FF2B5EF4-FFF2-40B4-BE49-F238E27FC236}">
                  <a16:creationId xmlns:a16="http://schemas.microsoft.com/office/drawing/2014/main" id="{7C64FC92-56EF-CD32-FEF4-DB6C5B19C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857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1" name="Line 59">
              <a:extLst>
                <a:ext uri="{FF2B5EF4-FFF2-40B4-BE49-F238E27FC236}">
                  <a16:creationId xmlns:a16="http://schemas.microsoft.com/office/drawing/2014/main" id="{D63279F8-1B86-FF32-7593-2E1B0FC39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170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2" name="Line 60">
              <a:extLst>
                <a:ext uri="{FF2B5EF4-FFF2-40B4-BE49-F238E27FC236}">
                  <a16:creationId xmlns:a16="http://schemas.microsoft.com/office/drawing/2014/main" id="{0A07CF4E-9355-25C0-FC05-4EB637A1C0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700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3" name="Rectangle 61">
              <a:extLst>
                <a:ext uri="{FF2B5EF4-FFF2-40B4-BE49-F238E27FC236}">
                  <a16:creationId xmlns:a16="http://schemas.microsoft.com/office/drawing/2014/main" id="{0FA98EC9-86C6-8914-8F04-41CF677622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651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4500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4" name="Line 62">
              <a:extLst>
                <a:ext uri="{FF2B5EF4-FFF2-40B4-BE49-F238E27FC236}">
                  <a16:creationId xmlns:a16="http://schemas.microsoft.com/office/drawing/2014/main" id="{4732B707-AC23-58B4-9AC4-013B47D2833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99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5" name="Line 63">
              <a:extLst>
                <a:ext uri="{FF2B5EF4-FFF2-40B4-BE49-F238E27FC236}">
                  <a16:creationId xmlns:a16="http://schemas.microsoft.com/office/drawing/2014/main" id="{B61D38F7-8A32-A299-A846-5FF5976041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497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41B9021E-FC4D-6867-6348-5975934B49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7" y="1449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7" name="Rectangle 69">
              <a:extLst>
                <a:ext uri="{FF2B5EF4-FFF2-40B4-BE49-F238E27FC236}">
                  <a16:creationId xmlns:a16="http://schemas.microsoft.com/office/drawing/2014/main" id="{9A7B05FB-94F1-7C73-958A-C0E1F96783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4" y="1400"/>
              <a:ext cx="100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ND27.105.PB001+PVASBQ.spe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8" name="Rectangle 70">
              <a:extLst>
                <a:ext uri="{FF2B5EF4-FFF2-40B4-BE49-F238E27FC236}">
                  <a16:creationId xmlns:a16="http://schemas.microsoft.com/office/drawing/2014/main" id="{A7F07FBB-F671-5FAE-BB7F-148F50F604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05" y="2626"/>
              <a:ext cx="64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49" name="Rectangle 71">
              <a:extLst>
                <a:ext uri="{FF2B5EF4-FFF2-40B4-BE49-F238E27FC236}">
                  <a16:creationId xmlns:a16="http://schemas.microsoft.com/office/drawing/2014/main" id="{F8D8521E-FE37-36FC-E836-B851B73C6D7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737" y="1949"/>
              <a:ext cx="360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-1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150" name="Freeform 72">
              <a:extLst>
                <a:ext uri="{FF2B5EF4-FFF2-40B4-BE49-F238E27FC236}">
                  <a16:creationId xmlns:a16="http://schemas.microsoft.com/office/drawing/2014/main" id="{87A5D827-F823-BDC6-C789-07B3A639F2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189" y="2034"/>
              <a:ext cx="1080" cy="270"/>
            </a:xfrm>
            <a:custGeom>
              <a:avLst/>
              <a:gdLst>
                <a:gd name="T0" fmla="*/ 19 w 1080"/>
                <a:gd name="T1" fmla="*/ 195 h 270"/>
                <a:gd name="T2" fmla="*/ 43 w 1080"/>
                <a:gd name="T3" fmla="*/ 238 h 270"/>
                <a:gd name="T4" fmla="*/ 70 w 1080"/>
                <a:gd name="T5" fmla="*/ 201 h 270"/>
                <a:gd name="T6" fmla="*/ 94 w 1080"/>
                <a:gd name="T7" fmla="*/ 182 h 270"/>
                <a:gd name="T8" fmla="*/ 121 w 1080"/>
                <a:gd name="T9" fmla="*/ 238 h 270"/>
                <a:gd name="T10" fmla="*/ 145 w 1080"/>
                <a:gd name="T11" fmla="*/ 227 h 270"/>
                <a:gd name="T12" fmla="*/ 171 w 1080"/>
                <a:gd name="T13" fmla="*/ 222 h 270"/>
                <a:gd name="T14" fmla="*/ 198 w 1080"/>
                <a:gd name="T15" fmla="*/ 222 h 270"/>
                <a:gd name="T16" fmla="*/ 222 w 1080"/>
                <a:gd name="T17" fmla="*/ 219 h 270"/>
                <a:gd name="T18" fmla="*/ 249 w 1080"/>
                <a:gd name="T19" fmla="*/ 233 h 270"/>
                <a:gd name="T20" fmla="*/ 273 w 1080"/>
                <a:gd name="T21" fmla="*/ 198 h 270"/>
                <a:gd name="T22" fmla="*/ 300 w 1080"/>
                <a:gd name="T23" fmla="*/ 206 h 270"/>
                <a:gd name="T24" fmla="*/ 324 w 1080"/>
                <a:gd name="T25" fmla="*/ 187 h 270"/>
                <a:gd name="T26" fmla="*/ 350 w 1080"/>
                <a:gd name="T27" fmla="*/ 187 h 270"/>
                <a:gd name="T28" fmla="*/ 375 w 1080"/>
                <a:gd name="T29" fmla="*/ 209 h 270"/>
                <a:gd name="T30" fmla="*/ 401 w 1080"/>
                <a:gd name="T31" fmla="*/ 227 h 270"/>
                <a:gd name="T32" fmla="*/ 425 w 1080"/>
                <a:gd name="T33" fmla="*/ 214 h 270"/>
                <a:gd name="T34" fmla="*/ 452 w 1080"/>
                <a:gd name="T35" fmla="*/ 209 h 270"/>
                <a:gd name="T36" fmla="*/ 476 w 1080"/>
                <a:gd name="T37" fmla="*/ 211 h 270"/>
                <a:gd name="T38" fmla="*/ 503 w 1080"/>
                <a:gd name="T39" fmla="*/ 235 h 270"/>
                <a:gd name="T40" fmla="*/ 527 w 1080"/>
                <a:gd name="T41" fmla="*/ 230 h 270"/>
                <a:gd name="T42" fmla="*/ 554 w 1080"/>
                <a:gd name="T43" fmla="*/ 217 h 270"/>
                <a:gd name="T44" fmla="*/ 580 w 1080"/>
                <a:gd name="T45" fmla="*/ 241 h 270"/>
                <a:gd name="T46" fmla="*/ 604 w 1080"/>
                <a:gd name="T47" fmla="*/ 222 h 270"/>
                <a:gd name="T48" fmla="*/ 631 w 1080"/>
                <a:gd name="T49" fmla="*/ 230 h 270"/>
                <a:gd name="T50" fmla="*/ 655 w 1080"/>
                <a:gd name="T51" fmla="*/ 201 h 270"/>
                <a:gd name="T52" fmla="*/ 682 w 1080"/>
                <a:gd name="T53" fmla="*/ 203 h 270"/>
                <a:gd name="T54" fmla="*/ 706 w 1080"/>
                <a:gd name="T55" fmla="*/ 225 h 270"/>
                <a:gd name="T56" fmla="*/ 733 w 1080"/>
                <a:gd name="T57" fmla="*/ 238 h 270"/>
                <a:gd name="T58" fmla="*/ 757 w 1080"/>
                <a:gd name="T59" fmla="*/ 238 h 270"/>
                <a:gd name="T60" fmla="*/ 783 w 1080"/>
                <a:gd name="T61" fmla="*/ 227 h 270"/>
                <a:gd name="T62" fmla="*/ 807 w 1080"/>
                <a:gd name="T63" fmla="*/ 259 h 270"/>
                <a:gd name="T64" fmla="*/ 834 w 1080"/>
                <a:gd name="T65" fmla="*/ 241 h 270"/>
                <a:gd name="T66" fmla="*/ 858 w 1080"/>
                <a:gd name="T67" fmla="*/ 211 h 270"/>
                <a:gd name="T68" fmla="*/ 885 w 1080"/>
                <a:gd name="T69" fmla="*/ 195 h 270"/>
                <a:gd name="T70" fmla="*/ 909 w 1080"/>
                <a:gd name="T71" fmla="*/ 195 h 270"/>
                <a:gd name="T72" fmla="*/ 936 w 1080"/>
                <a:gd name="T73" fmla="*/ 145 h 270"/>
                <a:gd name="T74" fmla="*/ 962 w 1080"/>
                <a:gd name="T75" fmla="*/ 129 h 270"/>
                <a:gd name="T76" fmla="*/ 986 w 1080"/>
                <a:gd name="T77" fmla="*/ 107 h 270"/>
                <a:gd name="T78" fmla="*/ 1013 w 1080"/>
                <a:gd name="T79" fmla="*/ 102 h 270"/>
                <a:gd name="T80" fmla="*/ 1037 w 1080"/>
                <a:gd name="T81" fmla="*/ 105 h 270"/>
                <a:gd name="T82" fmla="*/ 1064 w 1080"/>
                <a:gd name="T83" fmla="*/ 38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080" h="270">
                  <a:moveTo>
                    <a:pt x="0" y="190"/>
                  </a:moveTo>
                  <a:lnTo>
                    <a:pt x="11" y="193"/>
                  </a:lnTo>
                  <a:lnTo>
                    <a:pt x="19" y="195"/>
                  </a:lnTo>
                  <a:lnTo>
                    <a:pt x="27" y="174"/>
                  </a:lnTo>
                  <a:lnTo>
                    <a:pt x="35" y="201"/>
                  </a:lnTo>
                  <a:lnTo>
                    <a:pt x="43" y="238"/>
                  </a:lnTo>
                  <a:lnTo>
                    <a:pt x="54" y="187"/>
                  </a:lnTo>
                  <a:lnTo>
                    <a:pt x="62" y="187"/>
                  </a:lnTo>
                  <a:lnTo>
                    <a:pt x="70" y="201"/>
                  </a:lnTo>
                  <a:lnTo>
                    <a:pt x="78" y="217"/>
                  </a:lnTo>
                  <a:lnTo>
                    <a:pt x="86" y="209"/>
                  </a:lnTo>
                  <a:lnTo>
                    <a:pt x="94" y="182"/>
                  </a:lnTo>
                  <a:lnTo>
                    <a:pt x="105" y="241"/>
                  </a:lnTo>
                  <a:lnTo>
                    <a:pt x="113" y="222"/>
                  </a:lnTo>
                  <a:lnTo>
                    <a:pt x="121" y="238"/>
                  </a:lnTo>
                  <a:lnTo>
                    <a:pt x="129" y="193"/>
                  </a:lnTo>
                  <a:lnTo>
                    <a:pt x="137" y="203"/>
                  </a:lnTo>
                  <a:lnTo>
                    <a:pt x="145" y="227"/>
                  </a:lnTo>
                  <a:lnTo>
                    <a:pt x="155" y="203"/>
                  </a:lnTo>
                  <a:lnTo>
                    <a:pt x="163" y="177"/>
                  </a:lnTo>
                  <a:lnTo>
                    <a:pt x="171" y="222"/>
                  </a:lnTo>
                  <a:lnTo>
                    <a:pt x="179" y="219"/>
                  </a:lnTo>
                  <a:lnTo>
                    <a:pt x="187" y="233"/>
                  </a:lnTo>
                  <a:lnTo>
                    <a:pt x="198" y="222"/>
                  </a:lnTo>
                  <a:lnTo>
                    <a:pt x="206" y="230"/>
                  </a:lnTo>
                  <a:lnTo>
                    <a:pt x="214" y="225"/>
                  </a:lnTo>
                  <a:lnTo>
                    <a:pt x="222" y="219"/>
                  </a:lnTo>
                  <a:lnTo>
                    <a:pt x="230" y="227"/>
                  </a:lnTo>
                  <a:lnTo>
                    <a:pt x="238" y="217"/>
                  </a:lnTo>
                  <a:lnTo>
                    <a:pt x="249" y="233"/>
                  </a:lnTo>
                  <a:lnTo>
                    <a:pt x="257" y="230"/>
                  </a:lnTo>
                  <a:lnTo>
                    <a:pt x="265" y="193"/>
                  </a:lnTo>
                  <a:lnTo>
                    <a:pt x="273" y="198"/>
                  </a:lnTo>
                  <a:lnTo>
                    <a:pt x="281" y="203"/>
                  </a:lnTo>
                  <a:lnTo>
                    <a:pt x="289" y="225"/>
                  </a:lnTo>
                  <a:lnTo>
                    <a:pt x="300" y="206"/>
                  </a:lnTo>
                  <a:lnTo>
                    <a:pt x="308" y="190"/>
                  </a:lnTo>
                  <a:lnTo>
                    <a:pt x="316" y="219"/>
                  </a:lnTo>
                  <a:lnTo>
                    <a:pt x="324" y="187"/>
                  </a:lnTo>
                  <a:lnTo>
                    <a:pt x="332" y="211"/>
                  </a:lnTo>
                  <a:lnTo>
                    <a:pt x="342" y="195"/>
                  </a:lnTo>
                  <a:lnTo>
                    <a:pt x="350" y="187"/>
                  </a:lnTo>
                  <a:lnTo>
                    <a:pt x="358" y="195"/>
                  </a:lnTo>
                  <a:lnTo>
                    <a:pt x="367" y="219"/>
                  </a:lnTo>
                  <a:lnTo>
                    <a:pt x="375" y="209"/>
                  </a:lnTo>
                  <a:lnTo>
                    <a:pt x="383" y="217"/>
                  </a:lnTo>
                  <a:lnTo>
                    <a:pt x="393" y="222"/>
                  </a:lnTo>
                  <a:lnTo>
                    <a:pt x="401" y="227"/>
                  </a:lnTo>
                  <a:lnTo>
                    <a:pt x="409" y="235"/>
                  </a:lnTo>
                  <a:lnTo>
                    <a:pt x="417" y="203"/>
                  </a:lnTo>
                  <a:lnTo>
                    <a:pt x="425" y="214"/>
                  </a:lnTo>
                  <a:lnTo>
                    <a:pt x="436" y="222"/>
                  </a:lnTo>
                  <a:lnTo>
                    <a:pt x="444" y="217"/>
                  </a:lnTo>
                  <a:lnTo>
                    <a:pt x="452" y="209"/>
                  </a:lnTo>
                  <a:lnTo>
                    <a:pt x="460" y="206"/>
                  </a:lnTo>
                  <a:lnTo>
                    <a:pt x="468" y="214"/>
                  </a:lnTo>
                  <a:lnTo>
                    <a:pt x="476" y="211"/>
                  </a:lnTo>
                  <a:lnTo>
                    <a:pt x="487" y="195"/>
                  </a:lnTo>
                  <a:lnTo>
                    <a:pt x="495" y="219"/>
                  </a:lnTo>
                  <a:lnTo>
                    <a:pt x="503" y="235"/>
                  </a:lnTo>
                  <a:lnTo>
                    <a:pt x="511" y="209"/>
                  </a:lnTo>
                  <a:lnTo>
                    <a:pt x="519" y="198"/>
                  </a:lnTo>
                  <a:lnTo>
                    <a:pt x="527" y="230"/>
                  </a:lnTo>
                  <a:lnTo>
                    <a:pt x="538" y="235"/>
                  </a:lnTo>
                  <a:lnTo>
                    <a:pt x="546" y="238"/>
                  </a:lnTo>
                  <a:lnTo>
                    <a:pt x="554" y="217"/>
                  </a:lnTo>
                  <a:lnTo>
                    <a:pt x="562" y="233"/>
                  </a:lnTo>
                  <a:lnTo>
                    <a:pt x="570" y="217"/>
                  </a:lnTo>
                  <a:lnTo>
                    <a:pt x="580" y="241"/>
                  </a:lnTo>
                  <a:lnTo>
                    <a:pt x="588" y="169"/>
                  </a:lnTo>
                  <a:lnTo>
                    <a:pt x="596" y="217"/>
                  </a:lnTo>
                  <a:lnTo>
                    <a:pt x="604" y="222"/>
                  </a:lnTo>
                  <a:lnTo>
                    <a:pt x="612" y="219"/>
                  </a:lnTo>
                  <a:lnTo>
                    <a:pt x="620" y="203"/>
                  </a:lnTo>
                  <a:lnTo>
                    <a:pt x="631" y="230"/>
                  </a:lnTo>
                  <a:lnTo>
                    <a:pt x="639" y="238"/>
                  </a:lnTo>
                  <a:lnTo>
                    <a:pt x="647" y="209"/>
                  </a:lnTo>
                  <a:lnTo>
                    <a:pt x="655" y="201"/>
                  </a:lnTo>
                  <a:lnTo>
                    <a:pt x="663" y="206"/>
                  </a:lnTo>
                  <a:lnTo>
                    <a:pt x="671" y="235"/>
                  </a:lnTo>
                  <a:lnTo>
                    <a:pt x="682" y="203"/>
                  </a:lnTo>
                  <a:lnTo>
                    <a:pt x="690" y="203"/>
                  </a:lnTo>
                  <a:lnTo>
                    <a:pt x="698" y="262"/>
                  </a:lnTo>
                  <a:lnTo>
                    <a:pt x="706" y="225"/>
                  </a:lnTo>
                  <a:lnTo>
                    <a:pt x="714" y="230"/>
                  </a:lnTo>
                  <a:lnTo>
                    <a:pt x="725" y="219"/>
                  </a:lnTo>
                  <a:lnTo>
                    <a:pt x="733" y="238"/>
                  </a:lnTo>
                  <a:lnTo>
                    <a:pt x="741" y="227"/>
                  </a:lnTo>
                  <a:lnTo>
                    <a:pt x="749" y="270"/>
                  </a:lnTo>
                  <a:lnTo>
                    <a:pt x="757" y="238"/>
                  </a:lnTo>
                  <a:lnTo>
                    <a:pt x="765" y="251"/>
                  </a:lnTo>
                  <a:lnTo>
                    <a:pt x="775" y="246"/>
                  </a:lnTo>
                  <a:lnTo>
                    <a:pt x="783" y="227"/>
                  </a:lnTo>
                  <a:lnTo>
                    <a:pt x="791" y="238"/>
                  </a:lnTo>
                  <a:lnTo>
                    <a:pt x="799" y="219"/>
                  </a:lnTo>
                  <a:lnTo>
                    <a:pt x="807" y="259"/>
                  </a:lnTo>
                  <a:lnTo>
                    <a:pt x="818" y="235"/>
                  </a:lnTo>
                  <a:lnTo>
                    <a:pt x="826" y="230"/>
                  </a:lnTo>
                  <a:lnTo>
                    <a:pt x="834" y="241"/>
                  </a:lnTo>
                  <a:lnTo>
                    <a:pt x="842" y="243"/>
                  </a:lnTo>
                  <a:lnTo>
                    <a:pt x="850" y="214"/>
                  </a:lnTo>
                  <a:lnTo>
                    <a:pt x="858" y="211"/>
                  </a:lnTo>
                  <a:lnTo>
                    <a:pt x="869" y="238"/>
                  </a:lnTo>
                  <a:lnTo>
                    <a:pt x="877" y="211"/>
                  </a:lnTo>
                  <a:lnTo>
                    <a:pt x="885" y="195"/>
                  </a:lnTo>
                  <a:lnTo>
                    <a:pt x="893" y="230"/>
                  </a:lnTo>
                  <a:lnTo>
                    <a:pt x="901" y="211"/>
                  </a:lnTo>
                  <a:lnTo>
                    <a:pt x="909" y="195"/>
                  </a:lnTo>
                  <a:lnTo>
                    <a:pt x="920" y="161"/>
                  </a:lnTo>
                  <a:lnTo>
                    <a:pt x="928" y="137"/>
                  </a:lnTo>
                  <a:lnTo>
                    <a:pt x="936" y="145"/>
                  </a:lnTo>
                  <a:lnTo>
                    <a:pt x="944" y="174"/>
                  </a:lnTo>
                  <a:lnTo>
                    <a:pt x="952" y="110"/>
                  </a:lnTo>
                  <a:lnTo>
                    <a:pt x="962" y="129"/>
                  </a:lnTo>
                  <a:lnTo>
                    <a:pt x="970" y="123"/>
                  </a:lnTo>
                  <a:lnTo>
                    <a:pt x="978" y="107"/>
                  </a:lnTo>
                  <a:lnTo>
                    <a:pt x="986" y="107"/>
                  </a:lnTo>
                  <a:lnTo>
                    <a:pt x="994" y="110"/>
                  </a:lnTo>
                  <a:lnTo>
                    <a:pt x="1002" y="105"/>
                  </a:lnTo>
                  <a:lnTo>
                    <a:pt x="1013" y="102"/>
                  </a:lnTo>
                  <a:lnTo>
                    <a:pt x="1021" y="102"/>
                  </a:lnTo>
                  <a:lnTo>
                    <a:pt x="1029" y="118"/>
                  </a:lnTo>
                  <a:lnTo>
                    <a:pt x="1037" y="105"/>
                  </a:lnTo>
                  <a:lnTo>
                    <a:pt x="1045" y="86"/>
                  </a:lnTo>
                  <a:lnTo>
                    <a:pt x="1053" y="86"/>
                  </a:lnTo>
                  <a:lnTo>
                    <a:pt x="1064" y="38"/>
                  </a:lnTo>
                  <a:lnTo>
                    <a:pt x="1072" y="40"/>
                  </a:lnTo>
                  <a:lnTo>
                    <a:pt x="1080" y="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1" name="Freeform 73">
              <a:extLst>
                <a:ext uri="{FF2B5EF4-FFF2-40B4-BE49-F238E27FC236}">
                  <a16:creationId xmlns:a16="http://schemas.microsoft.com/office/drawing/2014/main" id="{F8A80A66-F103-D307-12EF-80A71325565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9" y="1569"/>
              <a:ext cx="791" cy="759"/>
            </a:xfrm>
            <a:custGeom>
              <a:avLst/>
              <a:gdLst>
                <a:gd name="T0" fmla="*/ 8 w 791"/>
                <a:gd name="T1" fmla="*/ 436 h 759"/>
                <a:gd name="T2" fmla="*/ 27 w 791"/>
                <a:gd name="T3" fmla="*/ 342 h 759"/>
                <a:gd name="T4" fmla="*/ 43 w 791"/>
                <a:gd name="T5" fmla="*/ 220 h 759"/>
                <a:gd name="T6" fmla="*/ 59 w 791"/>
                <a:gd name="T7" fmla="*/ 115 h 759"/>
                <a:gd name="T8" fmla="*/ 77 w 791"/>
                <a:gd name="T9" fmla="*/ 86 h 759"/>
                <a:gd name="T10" fmla="*/ 93 w 791"/>
                <a:gd name="T11" fmla="*/ 0 h 759"/>
                <a:gd name="T12" fmla="*/ 109 w 791"/>
                <a:gd name="T13" fmla="*/ 57 h 759"/>
                <a:gd name="T14" fmla="*/ 128 w 791"/>
                <a:gd name="T15" fmla="*/ 118 h 759"/>
                <a:gd name="T16" fmla="*/ 144 w 791"/>
                <a:gd name="T17" fmla="*/ 276 h 759"/>
                <a:gd name="T18" fmla="*/ 160 w 791"/>
                <a:gd name="T19" fmla="*/ 372 h 759"/>
                <a:gd name="T20" fmla="*/ 179 w 791"/>
                <a:gd name="T21" fmla="*/ 465 h 759"/>
                <a:gd name="T22" fmla="*/ 195 w 791"/>
                <a:gd name="T23" fmla="*/ 511 h 759"/>
                <a:gd name="T24" fmla="*/ 211 w 791"/>
                <a:gd name="T25" fmla="*/ 607 h 759"/>
                <a:gd name="T26" fmla="*/ 230 w 791"/>
                <a:gd name="T27" fmla="*/ 626 h 759"/>
                <a:gd name="T28" fmla="*/ 246 w 791"/>
                <a:gd name="T29" fmla="*/ 660 h 759"/>
                <a:gd name="T30" fmla="*/ 264 w 791"/>
                <a:gd name="T31" fmla="*/ 700 h 759"/>
                <a:gd name="T32" fmla="*/ 280 w 791"/>
                <a:gd name="T33" fmla="*/ 692 h 759"/>
                <a:gd name="T34" fmla="*/ 296 w 791"/>
                <a:gd name="T35" fmla="*/ 716 h 759"/>
                <a:gd name="T36" fmla="*/ 315 w 791"/>
                <a:gd name="T37" fmla="*/ 684 h 759"/>
                <a:gd name="T38" fmla="*/ 331 w 791"/>
                <a:gd name="T39" fmla="*/ 719 h 759"/>
                <a:gd name="T40" fmla="*/ 347 w 791"/>
                <a:gd name="T41" fmla="*/ 703 h 759"/>
                <a:gd name="T42" fmla="*/ 366 w 791"/>
                <a:gd name="T43" fmla="*/ 706 h 759"/>
                <a:gd name="T44" fmla="*/ 382 w 791"/>
                <a:gd name="T45" fmla="*/ 722 h 759"/>
                <a:gd name="T46" fmla="*/ 398 w 791"/>
                <a:gd name="T47" fmla="*/ 698 h 759"/>
                <a:gd name="T48" fmla="*/ 417 w 791"/>
                <a:gd name="T49" fmla="*/ 714 h 759"/>
                <a:gd name="T50" fmla="*/ 433 w 791"/>
                <a:gd name="T51" fmla="*/ 732 h 759"/>
                <a:gd name="T52" fmla="*/ 449 w 791"/>
                <a:gd name="T53" fmla="*/ 730 h 759"/>
                <a:gd name="T54" fmla="*/ 467 w 791"/>
                <a:gd name="T55" fmla="*/ 716 h 759"/>
                <a:gd name="T56" fmla="*/ 484 w 791"/>
                <a:gd name="T57" fmla="*/ 751 h 759"/>
                <a:gd name="T58" fmla="*/ 502 w 791"/>
                <a:gd name="T59" fmla="*/ 738 h 759"/>
                <a:gd name="T60" fmla="*/ 518 w 791"/>
                <a:gd name="T61" fmla="*/ 735 h 759"/>
                <a:gd name="T62" fmla="*/ 534 w 791"/>
                <a:gd name="T63" fmla="*/ 759 h 759"/>
                <a:gd name="T64" fmla="*/ 553 w 791"/>
                <a:gd name="T65" fmla="*/ 716 h 759"/>
                <a:gd name="T66" fmla="*/ 569 w 791"/>
                <a:gd name="T67" fmla="*/ 714 h 759"/>
                <a:gd name="T68" fmla="*/ 585 w 791"/>
                <a:gd name="T69" fmla="*/ 740 h 759"/>
                <a:gd name="T70" fmla="*/ 604 w 791"/>
                <a:gd name="T71" fmla="*/ 746 h 759"/>
                <a:gd name="T72" fmla="*/ 620 w 791"/>
                <a:gd name="T73" fmla="*/ 740 h 759"/>
                <a:gd name="T74" fmla="*/ 636 w 791"/>
                <a:gd name="T75" fmla="*/ 740 h 759"/>
                <a:gd name="T76" fmla="*/ 655 w 791"/>
                <a:gd name="T77" fmla="*/ 727 h 759"/>
                <a:gd name="T78" fmla="*/ 671 w 791"/>
                <a:gd name="T79" fmla="*/ 751 h 759"/>
                <a:gd name="T80" fmla="*/ 687 w 791"/>
                <a:gd name="T81" fmla="*/ 724 h 759"/>
                <a:gd name="T82" fmla="*/ 705 w 791"/>
                <a:gd name="T83" fmla="*/ 740 h 759"/>
                <a:gd name="T84" fmla="*/ 721 w 791"/>
                <a:gd name="T85" fmla="*/ 735 h 759"/>
                <a:gd name="T86" fmla="*/ 737 w 791"/>
                <a:gd name="T87" fmla="*/ 727 h 759"/>
                <a:gd name="T88" fmla="*/ 756 w 791"/>
                <a:gd name="T89" fmla="*/ 743 h 759"/>
                <a:gd name="T90" fmla="*/ 772 w 791"/>
                <a:gd name="T91" fmla="*/ 732 h 759"/>
                <a:gd name="T92" fmla="*/ 791 w 791"/>
                <a:gd name="T93" fmla="*/ 740 h 7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91" h="759">
                  <a:moveTo>
                    <a:pt x="0" y="465"/>
                  </a:moveTo>
                  <a:lnTo>
                    <a:pt x="8" y="436"/>
                  </a:lnTo>
                  <a:lnTo>
                    <a:pt x="16" y="385"/>
                  </a:lnTo>
                  <a:lnTo>
                    <a:pt x="27" y="342"/>
                  </a:lnTo>
                  <a:lnTo>
                    <a:pt x="35" y="268"/>
                  </a:lnTo>
                  <a:lnTo>
                    <a:pt x="43" y="220"/>
                  </a:lnTo>
                  <a:lnTo>
                    <a:pt x="51" y="153"/>
                  </a:lnTo>
                  <a:lnTo>
                    <a:pt x="59" y="115"/>
                  </a:lnTo>
                  <a:lnTo>
                    <a:pt x="67" y="59"/>
                  </a:lnTo>
                  <a:lnTo>
                    <a:pt x="77" y="86"/>
                  </a:lnTo>
                  <a:lnTo>
                    <a:pt x="85" y="16"/>
                  </a:lnTo>
                  <a:lnTo>
                    <a:pt x="93" y="0"/>
                  </a:lnTo>
                  <a:lnTo>
                    <a:pt x="101" y="38"/>
                  </a:lnTo>
                  <a:lnTo>
                    <a:pt x="109" y="57"/>
                  </a:lnTo>
                  <a:lnTo>
                    <a:pt x="120" y="57"/>
                  </a:lnTo>
                  <a:lnTo>
                    <a:pt x="128" y="118"/>
                  </a:lnTo>
                  <a:lnTo>
                    <a:pt x="136" y="209"/>
                  </a:lnTo>
                  <a:lnTo>
                    <a:pt x="144" y="276"/>
                  </a:lnTo>
                  <a:lnTo>
                    <a:pt x="152" y="337"/>
                  </a:lnTo>
                  <a:lnTo>
                    <a:pt x="160" y="372"/>
                  </a:lnTo>
                  <a:lnTo>
                    <a:pt x="171" y="441"/>
                  </a:lnTo>
                  <a:lnTo>
                    <a:pt x="179" y="465"/>
                  </a:lnTo>
                  <a:lnTo>
                    <a:pt x="187" y="505"/>
                  </a:lnTo>
                  <a:lnTo>
                    <a:pt x="195" y="511"/>
                  </a:lnTo>
                  <a:lnTo>
                    <a:pt x="203" y="572"/>
                  </a:lnTo>
                  <a:lnTo>
                    <a:pt x="211" y="607"/>
                  </a:lnTo>
                  <a:lnTo>
                    <a:pt x="222" y="578"/>
                  </a:lnTo>
                  <a:lnTo>
                    <a:pt x="230" y="626"/>
                  </a:lnTo>
                  <a:lnTo>
                    <a:pt x="238" y="596"/>
                  </a:lnTo>
                  <a:lnTo>
                    <a:pt x="246" y="660"/>
                  </a:lnTo>
                  <a:lnTo>
                    <a:pt x="254" y="628"/>
                  </a:lnTo>
                  <a:lnTo>
                    <a:pt x="264" y="700"/>
                  </a:lnTo>
                  <a:lnTo>
                    <a:pt x="272" y="676"/>
                  </a:lnTo>
                  <a:lnTo>
                    <a:pt x="280" y="692"/>
                  </a:lnTo>
                  <a:lnTo>
                    <a:pt x="288" y="682"/>
                  </a:lnTo>
                  <a:lnTo>
                    <a:pt x="296" y="716"/>
                  </a:lnTo>
                  <a:lnTo>
                    <a:pt x="304" y="706"/>
                  </a:lnTo>
                  <a:lnTo>
                    <a:pt x="315" y="684"/>
                  </a:lnTo>
                  <a:lnTo>
                    <a:pt x="323" y="674"/>
                  </a:lnTo>
                  <a:lnTo>
                    <a:pt x="331" y="719"/>
                  </a:lnTo>
                  <a:lnTo>
                    <a:pt x="339" y="711"/>
                  </a:lnTo>
                  <a:lnTo>
                    <a:pt x="347" y="703"/>
                  </a:lnTo>
                  <a:lnTo>
                    <a:pt x="355" y="682"/>
                  </a:lnTo>
                  <a:lnTo>
                    <a:pt x="366" y="706"/>
                  </a:lnTo>
                  <a:lnTo>
                    <a:pt x="374" y="703"/>
                  </a:lnTo>
                  <a:lnTo>
                    <a:pt x="382" y="722"/>
                  </a:lnTo>
                  <a:lnTo>
                    <a:pt x="390" y="698"/>
                  </a:lnTo>
                  <a:lnTo>
                    <a:pt x="398" y="698"/>
                  </a:lnTo>
                  <a:lnTo>
                    <a:pt x="409" y="716"/>
                  </a:lnTo>
                  <a:lnTo>
                    <a:pt x="417" y="714"/>
                  </a:lnTo>
                  <a:lnTo>
                    <a:pt x="425" y="716"/>
                  </a:lnTo>
                  <a:lnTo>
                    <a:pt x="433" y="732"/>
                  </a:lnTo>
                  <a:lnTo>
                    <a:pt x="441" y="684"/>
                  </a:lnTo>
                  <a:lnTo>
                    <a:pt x="449" y="730"/>
                  </a:lnTo>
                  <a:lnTo>
                    <a:pt x="459" y="700"/>
                  </a:lnTo>
                  <a:lnTo>
                    <a:pt x="467" y="716"/>
                  </a:lnTo>
                  <a:lnTo>
                    <a:pt x="475" y="727"/>
                  </a:lnTo>
                  <a:lnTo>
                    <a:pt x="484" y="751"/>
                  </a:lnTo>
                  <a:lnTo>
                    <a:pt x="492" y="724"/>
                  </a:lnTo>
                  <a:lnTo>
                    <a:pt x="502" y="738"/>
                  </a:lnTo>
                  <a:lnTo>
                    <a:pt x="510" y="708"/>
                  </a:lnTo>
                  <a:lnTo>
                    <a:pt x="518" y="735"/>
                  </a:lnTo>
                  <a:lnTo>
                    <a:pt x="526" y="700"/>
                  </a:lnTo>
                  <a:lnTo>
                    <a:pt x="534" y="759"/>
                  </a:lnTo>
                  <a:lnTo>
                    <a:pt x="542" y="746"/>
                  </a:lnTo>
                  <a:lnTo>
                    <a:pt x="553" y="716"/>
                  </a:lnTo>
                  <a:lnTo>
                    <a:pt x="561" y="748"/>
                  </a:lnTo>
                  <a:lnTo>
                    <a:pt x="569" y="714"/>
                  </a:lnTo>
                  <a:lnTo>
                    <a:pt x="577" y="740"/>
                  </a:lnTo>
                  <a:lnTo>
                    <a:pt x="585" y="740"/>
                  </a:lnTo>
                  <a:lnTo>
                    <a:pt x="593" y="743"/>
                  </a:lnTo>
                  <a:lnTo>
                    <a:pt x="604" y="746"/>
                  </a:lnTo>
                  <a:lnTo>
                    <a:pt x="612" y="711"/>
                  </a:lnTo>
                  <a:lnTo>
                    <a:pt x="620" y="740"/>
                  </a:lnTo>
                  <a:lnTo>
                    <a:pt x="628" y="711"/>
                  </a:lnTo>
                  <a:lnTo>
                    <a:pt x="636" y="740"/>
                  </a:lnTo>
                  <a:lnTo>
                    <a:pt x="646" y="735"/>
                  </a:lnTo>
                  <a:lnTo>
                    <a:pt x="655" y="727"/>
                  </a:lnTo>
                  <a:lnTo>
                    <a:pt x="663" y="719"/>
                  </a:lnTo>
                  <a:lnTo>
                    <a:pt x="671" y="751"/>
                  </a:lnTo>
                  <a:lnTo>
                    <a:pt x="679" y="735"/>
                  </a:lnTo>
                  <a:lnTo>
                    <a:pt x="687" y="724"/>
                  </a:lnTo>
                  <a:lnTo>
                    <a:pt x="697" y="716"/>
                  </a:lnTo>
                  <a:lnTo>
                    <a:pt x="705" y="740"/>
                  </a:lnTo>
                  <a:lnTo>
                    <a:pt x="713" y="730"/>
                  </a:lnTo>
                  <a:lnTo>
                    <a:pt x="721" y="735"/>
                  </a:lnTo>
                  <a:lnTo>
                    <a:pt x="729" y="740"/>
                  </a:lnTo>
                  <a:lnTo>
                    <a:pt x="737" y="727"/>
                  </a:lnTo>
                  <a:lnTo>
                    <a:pt x="748" y="738"/>
                  </a:lnTo>
                  <a:lnTo>
                    <a:pt x="756" y="743"/>
                  </a:lnTo>
                  <a:lnTo>
                    <a:pt x="764" y="706"/>
                  </a:lnTo>
                  <a:lnTo>
                    <a:pt x="772" y="732"/>
                  </a:lnTo>
                  <a:lnTo>
                    <a:pt x="780" y="714"/>
                  </a:lnTo>
                  <a:lnTo>
                    <a:pt x="791" y="740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  <p:pic>
        <p:nvPicPr>
          <p:cNvPr id="152" name="Segnaposto contenuto 3">
            <a:extLst>
              <a:ext uri="{FF2B5EF4-FFF2-40B4-BE49-F238E27FC236}">
                <a16:creationId xmlns:a16="http://schemas.microsoft.com/office/drawing/2014/main" id="{F85DB367-331C-CCDF-73DD-D90E649F7C4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r="27892" b="40772"/>
          <a:stretch/>
        </p:blipFill>
        <p:spPr>
          <a:xfrm>
            <a:off x="6289026" y="4193454"/>
            <a:ext cx="4665237" cy="2577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531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7D31CC9A-5CC0-C14B-7CD6-144C87DDBD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8636" b="30680"/>
          <a:stretch/>
        </p:blipFill>
        <p:spPr>
          <a:xfrm>
            <a:off x="6370483" y="442892"/>
            <a:ext cx="5620928" cy="3454677"/>
          </a:xfrm>
          <a:prstGeom prst="rect">
            <a:avLst/>
          </a:prstGeom>
        </p:spPr>
      </p:pic>
      <p:grpSp>
        <p:nvGrpSpPr>
          <p:cNvPr id="2" name="mpakHasPastedLineDrawing">
            <a:extLst>
              <a:ext uri="{FF2B5EF4-FFF2-40B4-BE49-F238E27FC236}">
                <a16:creationId xmlns:a16="http://schemas.microsoft.com/office/drawing/2014/main" id="{7672BF59-150A-5A69-6F98-8C7F789DC3D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75504" y="406251"/>
            <a:ext cx="6236625" cy="3527957"/>
            <a:chOff x="1855" y="1262"/>
            <a:chExt cx="2611" cy="1477"/>
          </a:xfrm>
        </p:grpSpPr>
        <p:sp>
          <p:nvSpPr>
            <p:cNvPr id="3" name="Line 8">
              <a:extLst>
                <a:ext uri="{FF2B5EF4-FFF2-40B4-BE49-F238E27FC236}">
                  <a16:creationId xmlns:a16="http://schemas.microsoft.com/office/drawing/2014/main" id="{F1796D69-885F-D1A7-AB58-20EFC10FF6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262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" name="Line 9">
              <a:extLst>
                <a:ext uri="{FF2B5EF4-FFF2-40B4-BE49-F238E27FC236}">
                  <a16:creationId xmlns:a16="http://schemas.microsoft.com/office/drawing/2014/main" id="{F04E66EB-9263-050C-D2D0-1F433E4B83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55" y="1417"/>
              <a:ext cx="261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" name="Line 10">
              <a:extLst>
                <a:ext uri="{FF2B5EF4-FFF2-40B4-BE49-F238E27FC236}">
                  <a16:creationId xmlns:a16="http://schemas.microsoft.com/office/drawing/2014/main" id="{2EEB39F5-0A46-9B87-D35A-09AFF8F9B7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66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7" name="Line 11">
              <a:extLst>
                <a:ext uri="{FF2B5EF4-FFF2-40B4-BE49-F238E27FC236}">
                  <a16:creationId xmlns:a16="http://schemas.microsoft.com/office/drawing/2014/main" id="{2BAFCC3E-2991-D63A-82A3-AE22C99BF1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55" y="1262"/>
              <a:ext cx="0" cy="155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8" name="Rectangle 18">
              <a:extLst>
                <a:ext uri="{FF2B5EF4-FFF2-40B4-BE49-F238E27FC236}">
                  <a16:creationId xmlns:a16="http://schemas.microsoft.com/office/drawing/2014/main" id="{3E68573A-CE12-845C-8B47-A170C862D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273"/>
              <a:ext cx="1435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ND27.105.PB001+PVASBQ.spe: ND27.PB001+PVASBQ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Rectangle 19">
              <a:extLst>
                <a:ext uri="{FF2B5EF4-FFF2-40B4-BE49-F238E27FC236}">
                  <a16:creationId xmlns:a16="http://schemas.microsoft.com/office/drawing/2014/main" id="{9D22034A-6E6B-A8AE-0B50-17DA741DA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9" y="1273"/>
              <a:ext cx="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Company Name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Rectangle 20">
              <a:extLst>
                <a:ext uri="{FF2B5EF4-FFF2-40B4-BE49-F238E27FC236}">
                  <a16:creationId xmlns:a16="http://schemas.microsoft.com/office/drawing/2014/main" id="{A0CE91AD-02F3-BC91-A45E-1FDBEA048C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21"/>
              <a:ext cx="1408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2023 Jun 23  Al mono  47.6 W  200.0 µ  45.0°  46.95 eV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1" name="Rectangle 21">
              <a:extLst>
                <a:ext uri="{FF2B5EF4-FFF2-40B4-BE49-F238E27FC236}">
                  <a16:creationId xmlns:a16="http://schemas.microsoft.com/office/drawing/2014/main" id="{5B1A766B-B48D-7008-F622-A3E63E939E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27" y="1321"/>
              <a:ext cx="454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1.1966e+004 max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2" name="Rectangle 22">
              <a:extLst>
                <a:ext uri="{FF2B5EF4-FFF2-40B4-BE49-F238E27FC236}">
                  <a16:creationId xmlns:a16="http://schemas.microsoft.com/office/drawing/2014/main" id="{A02A9624-C326-E3B3-0F26-06B55374C6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1" y="1321"/>
              <a:ext cx="217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" panose="020B0604020202020204" pitchFamily="34" charset="0"/>
                </a:rPr>
                <a:t>1.83 min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48873595-472A-8A36-A185-BD511A998B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93" y="1366"/>
              <a:ext cx="350" cy="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700" b="0" i="0" u="none" strike="noStrike" cap="none" normalizeH="0" baseline="0">
                  <a:ln>
                    <a:noFill/>
                  </a:ln>
                  <a:solidFill>
                    <a:srgbClr val="FF0000"/>
                  </a:solidFill>
                  <a:effectLst/>
                  <a:latin typeface="Arial" panose="020B0604020202020204" pitchFamily="34" charset="0"/>
                </a:rPr>
                <a:t>C1s/2/1 (Shft)</a:t>
              </a:r>
              <a:endParaRPr kumimoji="0" lang="it-IT" altLang="it-IT" sz="7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24">
              <a:extLst>
                <a:ext uri="{FF2B5EF4-FFF2-40B4-BE49-F238E27FC236}">
                  <a16:creationId xmlns:a16="http://schemas.microsoft.com/office/drawing/2014/main" id="{3872D424-7B57-333B-12FC-B4E57A7D7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5" y="1497"/>
              <a:ext cx="1998" cy="102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5" name="Line 26">
              <a:extLst>
                <a:ext uri="{FF2B5EF4-FFF2-40B4-BE49-F238E27FC236}">
                  <a16:creationId xmlns:a16="http://schemas.microsoft.com/office/drawing/2014/main" id="{4E37AE71-25C0-20F8-9D2B-C508369B35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1497"/>
              <a:ext cx="199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6" name="Line 27">
              <a:extLst>
                <a:ext uri="{FF2B5EF4-FFF2-40B4-BE49-F238E27FC236}">
                  <a16:creationId xmlns:a16="http://schemas.microsoft.com/office/drawing/2014/main" id="{994F9672-6967-5754-7340-6D2E0CD31E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155" y="2521"/>
              <a:ext cx="199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7" name="Line 28">
              <a:extLst>
                <a:ext uri="{FF2B5EF4-FFF2-40B4-BE49-F238E27FC236}">
                  <a16:creationId xmlns:a16="http://schemas.microsoft.com/office/drawing/2014/main" id="{8558F8BF-035F-1223-AAF5-694D55395A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55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8" name="Line 29">
              <a:extLst>
                <a:ext uri="{FF2B5EF4-FFF2-40B4-BE49-F238E27FC236}">
                  <a16:creationId xmlns:a16="http://schemas.microsoft.com/office/drawing/2014/main" id="{064BB292-DEA3-9FFD-721C-94BF85E3E2B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53" y="1497"/>
              <a:ext cx="0" cy="1024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9" name="Line 32">
              <a:extLst>
                <a:ext uri="{FF2B5EF4-FFF2-40B4-BE49-F238E27FC236}">
                  <a16:creationId xmlns:a16="http://schemas.microsoft.com/office/drawing/2014/main" id="{49C68400-0C00-1B8E-1E7A-7D890E0710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40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0" name="Line 33">
              <a:extLst>
                <a:ext uri="{FF2B5EF4-FFF2-40B4-BE49-F238E27FC236}">
                  <a16:creationId xmlns:a16="http://schemas.microsoft.com/office/drawing/2014/main" id="{C453E4B8-AEAC-0870-6832-04A7691E66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40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1" name="Rectangle 34">
              <a:extLst>
                <a:ext uri="{FF2B5EF4-FFF2-40B4-BE49-F238E27FC236}">
                  <a16:creationId xmlns:a16="http://schemas.microsoft.com/office/drawing/2014/main" id="{72B174EC-0163-2278-8A2E-E2EA4E6BE7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78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22" name="Line 35">
              <a:extLst>
                <a:ext uri="{FF2B5EF4-FFF2-40B4-BE49-F238E27FC236}">
                  <a16:creationId xmlns:a16="http://schemas.microsoft.com/office/drawing/2014/main" id="{7441A4A6-3D3B-A2E1-9B9D-ECC856A4F30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99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3" name="Line 36">
              <a:extLst>
                <a:ext uri="{FF2B5EF4-FFF2-40B4-BE49-F238E27FC236}">
                  <a16:creationId xmlns:a16="http://schemas.microsoft.com/office/drawing/2014/main" id="{DAD8AA7F-BAAF-EE5D-7B8A-B0CEA719F7C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99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4" name="Rectangle 37">
              <a:extLst>
                <a:ext uri="{FF2B5EF4-FFF2-40B4-BE49-F238E27FC236}">
                  <a16:creationId xmlns:a16="http://schemas.microsoft.com/office/drawing/2014/main" id="{8AF7B5BF-6776-1453-6EAA-DBB3B5A3B7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37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25" name="Line 38">
              <a:extLst>
                <a:ext uri="{FF2B5EF4-FFF2-40B4-BE49-F238E27FC236}">
                  <a16:creationId xmlns:a16="http://schemas.microsoft.com/office/drawing/2014/main" id="{BED64FBE-B0D5-0128-5B3D-F026195AE1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55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6" name="Line 39">
              <a:extLst>
                <a:ext uri="{FF2B5EF4-FFF2-40B4-BE49-F238E27FC236}">
                  <a16:creationId xmlns:a16="http://schemas.microsoft.com/office/drawing/2014/main" id="{30600FDF-8444-A5C5-B407-18236E10F6A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55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7" name="Rectangle 40">
              <a:extLst>
                <a:ext uri="{FF2B5EF4-FFF2-40B4-BE49-F238E27FC236}">
                  <a16:creationId xmlns:a16="http://schemas.microsoft.com/office/drawing/2014/main" id="{46896486-F37A-7E39-F742-1BE03195D9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3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28" name="Line 41">
              <a:extLst>
                <a:ext uri="{FF2B5EF4-FFF2-40B4-BE49-F238E27FC236}">
                  <a16:creationId xmlns:a16="http://schemas.microsoft.com/office/drawing/2014/main" id="{F47B0779-7FCD-26A0-FB65-B74819B4D9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1" y="2499"/>
              <a:ext cx="0" cy="22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29" name="Line 42">
              <a:extLst>
                <a:ext uri="{FF2B5EF4-FFF2-40B4-BE49-F238E27FC236}">
                  <a16:creationId xmlns:a16="http://schemas.microsoft.com/office/drawing/2014/main" id="{4B7FE772-8D58-CC35-2D86-53C1C006B1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" y="1497"/>
              <a:ext cx="0" cy="19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0" name="Rectangle 43">
              <a:extLst>
                <a:ext uri="{FF2B5EF4-FFF2-40B4-BE49-F238E27FC236}">
                  <a16:creationId xmlns:a16="http://schemas.microsoft.com/office/drawing/2014/main" id="{BFF89607-E5E6-4630-0B1A-4DF0CC88A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49" y="2529"/>
              <a:ext cx="12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295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1" name="Line 44">
              <a:extLst>
                <a:ext uri="{FF2B5EF4-FFF2-40B4-BE49-F238E27FC236}">
                  <a16:creationId xmlns:a16="http://schemas.microsoft.com/office/drawing/2014/main" id="{24C43D07-8AE6-FB5A-4765-51AEABF044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521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2" name="Line 45">
              <a:extLst>
                <a:ext uri="{FF2B5EF4-FFF2-40B4-BE49-F238E27FC236}">
                  <a16:creationId xmlns:a16="http://schemas.microsoft.com/office/drawing/2014/main" id="{F590184E-213E-CC06-A8E1-7B80C143CB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521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3" name="Rectangle 46">
              <a:extLst>
                <a:ext uri="{FF2B5EF4-FFF2-40B4-BE49-F238E27FC236}">
                  <a16:creationId xmlns:a16="http://schemas.microsoft.com/office/drawing/2014/main" id="{2351D29C-5B09-9152-D1D7-C5EEC47F5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7" y="2472"/>
              <a:ext cx="58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4" name="Line 47">
              <a:extLst>
                <a:ext uri="{FF2B5EF4-FFF2-40B4-BE49-F238E27FC236}">
                  <a16:creationId xmlns:a16="http://schemas.microsoft.com/office/drawing/2014/main" id="{BF019BA6-FAC5-1DD3-B52B-8073D639CE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350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5" name="Line 48">
              <a:extLst>
                <a:ext uri="{FF2B5EF4-FFF2-40B4-BE49-F238E27FC236}">
                  <a16:creationId xmlns:a16="http://schemas.microsoft.com/office/drawing/2014/main" id="{9DE9D9F8-5A36-8E37-2835-210E6F4613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350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6" name="Rectangle 49">
              <a:extLst>
                <a:ext uri="{FF2B5EF4-FFF2-40B4-BE49-F238E27FC236}">
                  <a16:creationId xmlns:a16="http://schemas.microsoft.com/office/drawing/2014/main" id="{6E87262E-246C-DAD3-8DFB-40C14B3653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301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37" name="Line 50">
              <a:extLst>
                <a:ext uri="{FF2B5EF4-FFF2-40B4-BE49-F238E27FC236}">
                  <a16:creationId xmlns:a16="http://schemas.microsoft.com/office/drawing/2014/main" id="{EE8FC4C0-D753-4441-D117-BE21C46478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179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8" name="Line 51">
              <a:extLst>
                <a:ext uri="{FF2B5EF4-FFF2-40B4-BE49-F238E27FC236}">
                  <a16:creationId xmlns:a16="http://schemas.microsoft.com/office/drawing/2014/main" id="{7425FBC5-FB4F-DBBB-0CE0-E5C3CB28DE1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179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39" name="Rectangle 52">
              <a:extLst>
                <a:ext uri="{FF2B5EF4-FFF2-40B4-BE49-F238E27FC236}">
                  <a16:creationId xmlns:a16="http://schemas.microsoft.com/office/drawing/2014/main" id="{883AB6F7-E72D-1493-A39C-2CCB68808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2130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0" name="Line 53">
              <a:extLst>
                <a:ext uri="{FF2B5EF4-FFF2-40B4-BE49-F238E27FC236}">
                  <a16:creationId xmlns:a16="http://schemas.microsoft.com/office/drawing/2014/main" id="{18D05734-A495-E10D-257B-41E0521B0C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2008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1" name="Line 54">
              <a:extLst>
                <a:ext uri="{FF2B5EF4-FFF2-40B4-BE49-F238E27FC236}">
                  <a16:creationId xmlns:a16="http://schemas.microsoft.com/office/drawing/2014/main" id="{0DA27567-B208-A2A9-DA9F-DE6B9F2A95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2008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2" name="Rectangle 55">
              <a:extLst>
                <a:ext uri="{FF2B5EF4-FFF2-40B4-BE49-F238E27FC236}">
                  <a16:creationId xmlns:a16="http://schemas.microsoft.com/office/drawing/2014/main" id="{E1BA1FFF-F1FD-C99E-04B6-1471AFE06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1959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3" name="Line 56">
              <a:extLst>
                <a:ext uri="{FF2B5EF4-FFF2-40B4-BE49-F238E27FC236}">
                  <a16:creationId xmlns:a16="http://schemas.microsoft.com/office/drawing/2014/main" id="{DC2729B7-225B-8A8E-DDDE-EF3ED8B7E9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83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4" name="Line 57">
              <a:extLst>
                <a:ext uri="{FF2B5EF4-FFF2-40B4-BE49-F238E27FC236}">
                  <a16:creationId xmlns:a16="http://schemas.microsoft.com/office/drawing/2014/main" id="{687B2E66-F10E-CB1C-A5F8-B0DEA68C70B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837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5" name="Rectangle 58">
              <a:extLst>
                <a:ext uri="{FF2B5EF4-FFF2-40B4-BE49-F238E27FC236}">
                  <a16:creationId xmlns:a16="http://schemas.microsoft.com/office/drawing/2014/main" id="{E423F18F-4DC6-45A2-95F4-71CE463B57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73" y="1789"/>
              <a:ext cx="182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6" name="Line 59">
              <a:extLst>
                <a:ext uri="{FF2B5EF4-FFF2-40B4-BE49-F238E27FC236}">
                  <a16:creationId xmlns:a16="http://schemas.microsoft.com/office/drawing/2014/main" id="{1CE89848-3506-EC4B-F2D4-EB73939EA4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666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7" name="Line 60">
              <a:extLst>
                <a:ext uri="{FF2B5EF4-FFF2-40B4-BE49-F238E27FC236}">
                  <a16:creationId xmlns:a16="http://schemas.microsoft.com/office/drawing/2014/main" id="{43B52DA9-AB96-3034-62C1-AF16A7FB06F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666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48" name="Rectangle 61">
              <a:extLst>
                <a:ext uri="{FF2B5EF4-FFF2-40B4-BE49-F238E27FC236}">
                  <a16:creationId xmlns:a16="http://schemas.microsoft.com/office/drawing/2014/main" id="{5FF7DBED-4F6D-4FCD-D4A4-68370C68B4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617"/>
              <a:ext cx="2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49" name="Line 62">
              <a:extLst>
                <a:ext uri="{FF2B5EF4-FFF2-40B4-BE49-F238E27FC236}">
                  <a16:creationId xmlns:a16="http://schemas.microsoft.com/office/drawing/2014/main" id="{2DD627F3-F422-ABB8-8D0F-214A541467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55" y="1497"/>
              <a:ext cx="18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0" name="Line 63">
              <a:extLst>
                <a:ext uri="{FF2B5EF4-FFF2-40B4-BE49-F238E27FC236}">
                  <a16:creationId xmlns:a16="http://schemas.microsoft.com/office/drawing/2014/main" id="{66C8F244-1F4F-D70C-68A9-2B481E2B28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132" y="1497"/>
              <a:ext cx="21" cy="0"/>
            </a:xfrm>
            <a:prstGeom prst="line">
              <a:avLst/>
            </a:pr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1" name="Rectangle 64">
              <a:extLst>
                <a:ext uri="{FF2B5EF4-FFF2-40B4-BE49-F238E27FC236}">
                  <a16:creationId xmlns:a16="http://schemas.microsoft.com/office/drawing/2014/main" id="{C9A92C1F-CF3F-173B-B67F-014E00DD6A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32" y="1449"/>
              <a:ext cx="223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25400" bIns="0" numCol="1" anchor="ctr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12000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2" name="Rectangle 69">
              <a:extLst>
                <a:ext uri="{FF2B5EF4-FFF2-40B4-BE49-F238E27FC236}">
                  <a16:creationId xmlns:a16="http://schemas.microsoft.com/office/drawing/2014/main" id="{079A2E6B-CEF4-339D-3943-86A7D0B31F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2" y="1400"/>
              <a:ext cx="1004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ND27.105.PB001+PVASBQ.spe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3" name="Rectangle 70">
              <a:extLst>
                <a:ext uri="{FF2B5EF4-FFF2-40B4-BE49-F238E27FC236}">
                  <a16:creationId xmlns:a16="http://schemas.microsoft.com/office/drawing/2014/main" id="{813AB0A9-CAEE-0AD1-5B61-8383FA5D81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3" y="2626"/>
              <a:ext cx="642" cy="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25400" rIns="0" bIns="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Binding Energy (eV)</a:t>
              </a:r>
              <a:endParaRPr kumimoji="0" lang="it-IT" altLang="it-IT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4" name="Rectangle 71">
              <a:extLst>
                <a:ext uri="{FF2B5EF4-FFF2-40B4-BE49-F238E27FC236}">
                  <a16:creationId xmlns:a16="http://schemas.microsoft.com/office/drawing/2014/main" id="{11F2A983-07A7-DDA6-9B2D-023A891E8F1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6200000">
              <a:off x="1752" y="1949"/>
              <a:ext cx="360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38100" numCol="1" anchor="t" anchorCtr="1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Counts · s</a:t>
              </a:r>
              <a:r>
                <a:rPr kumimoji="0" lang="it-IT" altLang="it-IT" sz="1000" b="0" i="0" u="none" strike="noStrike" cap="none" normalizeH="0" baseline="3000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-1</a:t>
              </a:r>
              <a:endParaRPr kumimoji="0" lang="it-IT" altLang="it-IT" sz="1000" b="0" i="0" u="none" strike="noStrike" cap="none" normalizeH="0" baseline="3000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</a:endParaRPr>
            </a:p>
          </p:txBody>
        </p:sp>
        <p:sp>
          <p:nvSpPr>
            <p:cNvPr id="55" name="Freeform 72">
              <a:extLst>
                <a:ext uri="{FF2B5EF4-FFF2-40B4-BE49-F238E27FC236}">
                  <a16:creationId xmlns:a16="http://schemas.microsoft.com/office/drawing/2014/main" id="{7AA207C0-7B2A-F2D5-088B-AF61B0F34C87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5" y="1500"/>
              <a:ext cx="1627" cy="975"/>
            </a:xfrm>
            <a:custGeom>
              <a:avLst/>
              <a:gdLst>
                <a:gd name="T0" fmla="*/ 21 w 1627"/>
                <a:gd name="T1" fmla="*/ 927 h 975"/>
                <a:gd name="T2" fmla="*/ 59 w 1627"/>
                <a:gd name="T3" fmla="*/ 930 h 975"/>
                <a:gd name="T4" fmla="*/ 99 w 1627"/>
                <a:gd name="T5" fmla="*/ 932 h 975"/>
                <a:gd name="T6" fmla="*/ 136 w 1627"/>
                <a:gd name="T7" fmla="*/ 935 h 975"/>
                <a:gd name="T8" fmla="*/ 173 w 1627"/>
                <a:gd name="T9" fmla="*/ 932 h 975"/>
                <a:gd name="T10" fmla="*/ 213 w 1627"/>
                <a:gd name="T11" fmla="*/ 938 h 975"/>
                <a:gd name="T12" fmla="*/ 251 w 1627"/>
                <a:gd name="T13" fmla="*/ 932 h 975"/>
                <a:gd name="T14" fmla="*/ 291 w 1627"/>
                <a:gd name="T15" fmla="*/ 932 h 975"/>
                <a:gd name="T16" fmla="*/ 328 w 1627"/>
                <a:gd name="T17" fmla="*/ 932 h 975"/>
                <a:gd name="T18" fmla="*/ 368 w 1627"/>
                <a:gd name="T19" fmla="*/ 927 h 975"/>
                <a:gd name="T20" fmla="*/ 406 w 1627"/>
                <a:gd name="T21" fmla="*/ 924 h 975"/>
                <a:gd name="T22" fmla="*/ 443 w 1627"/>
                <a:gd name="T23" fmla="*/ 927 h 975"/>
                <a:gd name="T24" fmla="*/ 483 w 1627"/>
                <a:gd name="T25" fmla="*/ 916 h 975"/>
                <a:gd name="T26" fmla="*/ 521 w 1627"/>
                <a:gd name="T27" fmla="*/ 900 h 975"/>
                <a:gd name="T28" fmla="*/ 561 w 1627"/>
                <a:gd name="T29" fmla="*/ 876 h 975"/>
                <a:gd name="T30" fmla="*/ 598 w 1627"/>
                <a:gd name="T31" fmla="*/ 839 h 975"/>
                <a:gd name="T32" fmla="*/ 638 w 1627"/>
                <a:gd name="T33" fmla="*/ 817 h 975"/>
                <a:gd name="T34" fmla="*/ 676 w 1627"/>
                <a:gd name="T35" fmla="*/ 807 h 975"/>
                <a:gd name="T36" fmla="*/ 716 w 1627"/>
                <a:gd name="T37" fmla="*/ 812 h 975"/>
                <a:gd name="T38" fmla="*/ 753 w 1627"/>
                <a:gd name="T39" fmla="*/ 783 h 975"/>
                <a:gd name="T40" fmla="*/ 791 w 1627"/>
                <a:gd name="T41" fmla="*/ 740 h 975"/>
                <a:gd name="T42" fmla="*/ 831 w 1627"/>
                <a:gd name="T43" fmla="*/ 732 h 975"/>
                <a:gd name="T44" fmla="*/ 868 w 1627"/>
                <a:gd name="T45" fmla="*/ 692 h 975"/>
                <a:gd name="T46" fmla="*/ 908 w 1627"/>
                <a:gd name="T47" fmla="*/ 609 h 975"/>
                <a:gd name="T48" fmla="*/ 946 w 1627"/>
                <a:gd name="T49" fmla="*/ 481 h 975"/>
                <a:gd name="T50" fmla="*/ 986 w 1627"/>
                <a:gd name="T51" fmla="*/ 329 h 975"/>
                <a:gd name="T52" fmla="*/ 1023 w 1627"/>
                <a:gd name="T53" fmla="*/ 171 h 975"/>
                <a:gd name="T54" fmla="*/ 1063 w 1627"/>
                <a:gd name="T55" fmla="*/ 115 h 975"/>
                <a:gd name="T56" fmla="*/ 1101 w 1627"/>
                <a:gd name="T57" fmla="*/ 110 h 975"/>
                <a:gd name="T58" fmla="*/ 1138 w 1627"/>
                <a:gd name="T59" fmla="*/ 99 h 975"/>
                <a:gd name="T60" fmla="*/ 1178 w 1627"/>
                <a:gd name="T61" fmla="*/ 59 h 975"/>
                <a:gd name="T62" fmla="*/ 1215 w 1627"/>
                <a:gd name="T63" fmla="*/ 11 h 975"/>
                <a:gd name="T64" fmla="*/ 1256 w 1627"/>
                <a:gd name="T65" fmla="*/ 102 h 975"/>
                <a:gd name="T66" fmla="*/ 1293 w 1627"/>
                <a:gd name="T67" fmla="*/ 264 h 975"/>
                <a:gd name="T68" fmla="*/ 1333 w 1627"/>
                <a:gd name="T69" fmla="*/ 379 h 975"/>
                <a:gd name="T70" fmla="*/ 1370 w 1627"/>
                <a:gd name="T71" fmla="*/ 395 h 975"/>
                <a:gd name="T72" fmla="*/ 1410 w 1627"/>
                <a:gd name="T73" fmla="*/ 524 h 975"/>
                <a:gd name="T74" fmla="*/ 1448 w 1627"/>
                <a:gd name="T75" fmla="*/ 751 h 975"/>
                <a:gd name="T76" fmla="*/ 1485 w 1627"/>
                <a:gd name="T77" fmla="*/ 884 h 975"/>
                <a:gd name="T78" fmla="*/ 1525 w 1627"/>
                <a:gd name="T79" fmla="*/ 940 h 975"/>
                <a:gd name="T80" fmla="*/ 1563 w 1627"/>
                <a:gd name="T81" fmla="*/ 954 h 975"/>
                <a:gd name="T82" fmla="*/ 1603 w 1627"/>
                <a:gd name="T83" fmla="*/ 964 h 9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27" h="975">
                  <a:moveTo>
                    <a:pt x="0" y="930"/>
                  </a:moveTo>
                  <a:lnTo>
                    <a:pt x="8" y="930"/>
                  </a:lnTo>
                  <a:lnTo>
                    <a:pt x="21" y="927"/>
                  </a:lnTo>
                  <a:lnTo>
                    <a:pt x="32" y="932"/>
                  </a:lnTo>
                  <a:lnTo>
                    <a:pt x="45" y="932"/>
                  </a:lnTo>
                  <a:lnTo>
                    <a:pt x="59" y="930"/>
                  </a:lnTo>
                  <a:lnTo>
                    <a:pt x="72" y="932"/>
                  </a:lnTo>
                  <a:lnTo>
                    <a:pt x="85" y="932"/>
                  </a:lnTo>
                  <a:lnTo>
                    <a:pt x="99" y="932"/>
                  </a:lnTo>
                  <a:lnTo>
                    <a:pt x="109" y="932"/>
                  </a:lnTo>
                  <a:lnTo>
                    <a:pt x="123" y="930"/>
                  </a:lnTo>
                  <a:lnTo>
                    <a:pt x="136" y="935"/>
                  </a:lnTo>
                  <a:lnTo>
                    <a:pt x="149" y="932"/>
                  </a:lnTo>
                  <a:lnTo>
                    <a:pt x="163" y="927"/>
                  </a:lnTo>
                  <a:lnTo>
                    <a:pt x="173" y="932"/>
                  </a:lnTo>
                  <a:lnTo>
                    <a:pt x="187" y="938"/>
                  </a:lnTo>
                  <a:lnTo>
                    <a:pt x="200" y="932"/>
                  </a:lnTo>
                  <a:lnTo>
                    <a:pt x="213" y="938"/>
                  </a:lnTo>
                  <a:lnTo>
                    <a:pt x="227" y="938"/>
                  </a:lnTo>
                  <a:lnTo>
                    <a:pt x="238" y="935"/>
                  </a:lnTo>
                  <a:lnTo>
                    <a:pt x="251" y="932"/>
                  </a:lnTo>
                  <a:lnTo>
                    <a:pt x="264" y="932"/>
                  </a:lnTo>
                  <a:lnTo>
                    <a:pt x="278" y="932"/>
                  </a:lnTo>
                  <a:lnTo>
                    <a:pt x="291" y="932"/>
                  </a:lnTo>
                  <a:lnTo>
                    <a:pt x="304" y="935"/>
                  </a:lnTo>
                  <a:lnTo>
                    <a:pt x="315" y="935"/>
                  </a:lnTo>
                  <a:lnTo>
                    <a:pt x="328" y="932"/>
                  </a:lnTo>
                  <a:lnTo>
                    <a:pt x="342" y="930"/>
                  </a:lnTo>
                  <a:lnTo>
                    <a:pt x="355" y="927"/>
                  </a:lnTo>
                  <a:lnTo>
                    <a:pt x="368" y="927"/>
                  </a:lnTo>
                  <a:lnTo>
                    <a:pt x="379" y="927"/>
                  </a:lnTo>
                  <a:lnTo>
                    <a:pt x="392" y="927"/>
                  </a:lnTo>
                  <a:lnTo>
                    <a:pt x="406" y="924"/>
                  </a:lnTo>
                  <a:lnTo>
                    <a:pt x="419" y="927"/>
                  </a:lnTo>
                  <a:lnTo>
                    <a:pt x="433" y="927"/>
                  </a:lnTo>
                  <a:lnTo>
                    <a:pt x="443" y="927"/>
                  </a:lnTo>
                  <a:lnTo>
                    <a:pt x="457" y="914"/>
                  </a:lnTo>
                  <a:lnTo>
                    <a:pt x="470" y="914"/>
                  </a:lnTo>
                  <a:lnTo>
                    <a:pt x="483" y="916"/>
                  </a:lnTo>
                  <a:lnTo>
                    <a:pt x="497" y="911"/>
                  </a:lnTo>
                  <a:lnTo>
                    <a:pt x="510" y="906"/>
                  </a:lnTo>
                  <a:lnTo>
                    <a:pt x="521" y="900"/>
                  </a:lnTo>
                  <a:lnTo>
                    <a:pt x="534" y="890"/>
                  </a:lnTo>
                  <a:lnTo>
                    <a:pt x="547" y="892"/>
                  </a:lnTo>
                  <a:lnTo>
                    <a:pt x="561" y="876"/>
                  </a:lnTo>
                  <a:lnTo>
                    <a:pt x="574" y="863"/>
                  </a:lnTo>
                  <a:lnTo>
                    <a:pt x="585" y="855"/>
                  </a:lnTo>
                  <a:lnTo>
                    <a:pt x="598" y="839"/>
                  </a:lnTo>
                  <a:lnTo>
                    <a:pt x="612" y="834"/>
                  </a:lnTo>
                  <a:lnTo>
                    <a:pt x="625" y="828"/>
                  </a:lnTo>
                  <a:lnTo>
                    <a:pt x="638" y="817"/>
                  </a:lnTo>
                  <a:lnTo>
                    <a:pt x="652" y="828"/>
                  </a:lnTo>
                  <a:lnTo>
                    <a:pt x="662" y="812"/>
                  </a:lnTo>
                  <a:lnTo>
                    <a:pt x="676" y="807"/>
                  </a:lnTo>
                  <a:lnTo>
                    <a:pt x="689" y="812"/>
                  </a:lnTo>
                  <a:lnTo>
                    <a:pt x="702" y="812"/>
                  </a:lnTo>
                  <a:lnTo>
                    <a:pt x="716" y="812"/>
                  </a:lnTo>
                  <a:lnTo>
                    <a:pt x="726" y="796"/>
                  </a:lnTo>
                  <a:lnTo>
                    <a:pt x="740" y="799"/>
                  </a:lnTo>
                  <a:lnTo>
                    <a:pt x="753" y="783"/>
                  </a:lnTo>
                  <a:lnTo>
                    <a:pt x="767" y="783"/>
                  </a:lnTo>
                  <a:lnTo>
                    <a:pt x="780" y="761"/>
                  </a:lnTo>
                  <a:lnTo>
                    <a:pt x="791" y="740"/>
                  </a:lnTo>
                  <a:lnTo>
                    <a:pt x="804" y="745"/>
                  </a:lnTo>
                  <a:lnTo>
                    <a:pt x="817" y="729"/>
                  </a:lnTo>
                  <a:lnTo>
                    <a:pt x="831" y="732"/>
                  </a:lnTo>
                  <a:lnTo>
                    <a:pt x="844" y="700"/>
                  </a:lnTo>
                  <a:lnTo>
                    <a:pt x="857" y="697"/>
                  </a:lnTo>
                  <a:lnTo>
                    <a:pt x="868" y="692"/>
                  </a:lnTo>
                  <a:lnTo>
                    <a:pt x="881" y="660"/>
                  </a:lnTo>
                  <a:lnTo>
                    <a:pt x="895" y="639"/>
                  </a:lnTo>
                  <a:lnTo>
                    <a:pt x="908" y="609"/>
                  </a:lnTo>
                  <a:lnTo>
                    <a:pt x="922" y="566"/>
                  </a:lnTo>
                  <a:lnTo>
                    <a:pt x="932" y="537"/>
                  </a:lnTo>
                  <a:lnTo>
                    <a:pt x="946" y="481"/>
                  </a:lnTo>
                  <a:lnTo>
                    <a:pt x="959" y="427"/>
                  </a:lnTo>
                  <a:lnTo>
                    <a:pt x="972" y="355"/>
                  </a:lnTo>
                  <a:lnTo>
                    <a:pt x="986" y="329"/>
                  </a:lnTo>
                  <a:lnTo>
                    <a:pt x="999" y="259"/>
                  </a:lnTo>
                  <a:lnTo>
                    <a:pt x="1010" y="211"/>
                  </a:lnTo>
                  <a:lnTo>
                    <a:pt x="1023" y="171"/>
                  </a:lnTo>
                  <a:lnTo>
                    <a:pt x="1036" y="158"/>
                  </a:lnTo>
                  <a:lnTo>
                    <a:pt x="1050" y="115"/>
                  </a:lnTo>
                  <a:lnTo>
                    <a:pt x="1063" y="115"/>
                  </a:lnTo>
                  <a:lnTo>
                    <a:pt x="1074" y="107"/>
                  </a:lnTo>
                  <a:lnTo>
                    <a:pt x="1087" y="110"/>
                  </a:lnTo>
                  <a:lnTo>
                    <a:pt x="1101" y="110"/>
                  </a:lnTo>
                  <a:lnTo>
                    <a:pt x="1114" y="96"/>
                  </a:lnTo>
                  <a:lnTo>
                    <a:pt x="1127" y="102"/>
                  </a:lnTo>
                  <a:lnTo>
                    <a:pt x="1138" y="99"/>
                  </a:lnTo>
                  <a:lnTo>
                    <a:pt x="1151" y="91"/>
                  </a:lnTo>
                  <a:lnTo>
                    <a:pt x="1165" y="51"/>
                  </a:lnTo>
                  <a:lnTo>
                    <a:pt x="1178" y="59"/>
                  </a:lnTo>
                  <a:lnTo>
                    <a:pt x="1191" y="3"/>
                  </a:lnTo>
                  <a:lnTo>
                    <a:pt x="1205" y="0"/>
                  </a:lnTo>
                  <a:lnTo>
                    <a:pt x="1215" y="11"/>
                  </a:lnTo>
                  <a:lnTo>
                    <a:pt x="1229" y="32"/>
                  </a:lnTo>
                  <a:lnTo>
                    <a:pt x="1242" y="75"/>
                  </a:lnTo>
                  <a:lnTo>
                    <a:pt x="1256" y="102"/>
                  </a:lnTo>
                  <a:lnTo>
                    <a:pt x="1269" y="160"/>
                  </a:lnTo>
                  <a:lnTo>
                    <a:pt x="1280" y="219"/>
                  </a:lnTo>
                  <a:lnTo>
                    <a:pt x="1293" y="264"/>
                  </a:lnTo>
                  <a:lnTo>
                    <a:pt x="1306" y="313"/>
                  </a:lnTo>
                  <a:lnTo>
                    <a:pt x="1320" y="345"/>
                  </a:lnTo>
                  <a:lnTo>
                    <a:pt x="1333" y="379"/>
                  </a:lnTo>
                  <a:lnTo>
                    <a:pt x="1344" y="390"/>
                  </a:lnTo>
                  <a:lnTo>
                    <a:pt x="1357" y="406"/>
                  </a:lnTo>
                  <a:lnTo>
                    <a:pt x="1370" y="395"/>
                  </a:lnTo>
                  <a:lnTo>
                    <a:pt x="1384" y="417"/>
                  </a:lnTo>
                  <a:lnTo>
                    <a:pt x="1397" y="460"/>
                  </a:lnTo>
                  <a:lnTo>
                    <a:pt x="1410" y="524"/>
                  </a:lnTo>
                  <a:lnTo>
                    <a:pt x="1421" y="598"/>
                  </a:lnTo>
                  <a:lnTo>
                    <a:pt x="1435" y="676"/>
                  </a:lnTo>
                  <a:lnTo>
                    <a:pt x="1448" y="751"/>
                  </a:lnTo>
                  <a:lnTo>
                    <a:pt x="1461" y="820"/>
                  </a:lnTo>
                  <a:lnTo>
                    <a:pt x="1475" y="871"/>
                  </a:lnTo>
                  <a:lnTo>
                    <a:pt x="1485" y="884"/>
                  </a:lnTo>
                  <a:lnTo>
                    <a:pt x="1499" y="908"/>
                  </a:lnTo>
                  <a:lnTo>
                    <a:pt x="1512" y="924"/>
                  </a:lnTo>
                  <a:lnTo>
                    <a:pt x="1525" y="940"/>
                  </a:lnTo>
                  <a:lnTo>
                    <a:pt x="1539" y="940"/>
                  </a:lnTo>
                  <a:lnTo>
                    <a:pt x="1552" y="954"/>
                  </a:lnTo>
                  <a:lnTo>
                    <a:pt x="1563" y="954"/>
                  </a:lnTo>
                  <a:lnTo>
                    <a:pt x="1576" y="959"/>
                  </a:lnTo>
                  <a:lnTo>
                    <a:pt x="1589" y="964"/>
                  </a:lnTo>
                  <a:lnTo>
                    <a:pt x="1603" y="964"/>
                  </a:lnTo>
                  <a:lnTo>
                    <a:pt x="1616" y="975"/>
                  </a:lnTo>
                  <a:lnTo>
                    <a:pt x="1627" y="975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6" name="Freeform 73">
              <a:extLst>
                <a:ext uri="{FF2B5EF4-FFF2-40B4-BE49-F238E27FC236}">
                  <a16:creationId xmlns:a16="http://schemas.microsoft.com/office/drawing/2014/main" id="{34CEA0E4-AC9E-030F-188C-5DA31DD62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2" y="2470"/>
              <a:ext cx="374" cy="32"/>
            </a:xfrm>
            <a:custGeom>
              <a:avLst/>
              <a:gdLst>
                <a:gd name="T0" fmla="*/ 0 w 374"/>
                <a:gd name="T1" fmla="*/ 5 h 32"/>
                <a:gd name="T2" fmla="*/ 13 w 374"/>
                <a:gd name="T3" fmla="*/ 0 h 32"/>
                <a:gd name="T4" fmla="*/ 27 w 374"/>
                <a:gd name="T5" fmla="*/ 5 h 32"/>
                <a:gd name="T6" fmla="*/ 40 w 374"/>
                <a:gd name="T7" fmla="*/ 10 h 32"/>
                <a:gd name="T8" fmla="*/ 53 w 374"/>
                <a:gd name="T9" fmla="*/ 10 h 32"/>
                <a:gd name="T10" fmla="*/ 64 w 374"/>
                <a:gd name="T11" fmla="*/ 16 h 32"/>
                <a:gd name="T12" fmla="*/ 77 w 374"/>
                <a:gd name="T13" fmla="*/ 16 h 32"/>
                <a:gd name="T14" fmla="*/ 91 w 374"/>
                <a:gd name="T15" fmla="*/ 18 h 32"/>
                <a:gd name="T16" fmla="*/ 104 w 374"/>
                <a:gd name="T17" fmla="*/ 18 h 32"/>
                <a:gd name="T18" fmla="*/ 117 w 374"/>
                <a:gd name="T19" fmla="*/ 18 h 32"/>
                <a:gd name="T20" fmla="*/ 131 w 374"/>
                <a:gd name="T21" fmla="*/ 24 h 32"/>
                <a:gd name="T22" fmla="*/ 142 w 374"/>
                <a:gd name="T23" fmla="*/ 21 h 32"/>
                <a:gd name="T24" fmla="*/ 155 w 374"/>
                <a:gd name="T25" fmla="*/ 21 h 32"/>
                <a:gd name="T26" fmla="*/ 168 w 374"/>
                <a:gd name="T27" fmla="*/ 24 h 32"/>
                <a:gd name="T28" fmla="*/ 182 w 374"/>
                <a:gd name="T29" fmla="*/ 24 h 32"/>
                <a:gd name="T30" fmla="*/ 195 w 374"/>
                <a:gd name="T31" fmla="*/ 21 h 32"/>
                <a:gd name="T32" fmla="*/ 206 w 374"/>
                <a:gd name="T33" fmla="*/ 26 h 32"/>
                <a:gd name="T34" fmla="*/ 219 w 374"/>
                <a:gd name="T35" fmla="*/ 24 h 32"/>
                <a:gd name="T36" fmla="*/ 232 w 374"/>
                <a:gd name="T37" fmla="*/ 26 h 32"/>
                <a:gd name="T38" fmla="*/ 246 w 374"/>
                <a:gd name="T39" fmla="*/ 24 h 32"/>
                <a:gd name="T40" fmla="*/ 259 w 374"/>
                <a:gd name="T41" fmla="*/ 29 h 32"/>
                <a:gd name="T42" fmla="*/ 270 w 374"/>
                <a:gd name="T43" fmla="*/ 26 h 32"/>
                <a:gd name="T44" fmla="*/ 283 w 374"/>
                <a:gd name="T45" fmla="*/ 29 h 32"/>
                <a:gd name="T46" fmla="*/ 296 w 374"/>
                <a:gd name="T47" fmla="*/ 26 h 32"/>
                <a:gd name="T48" fmla="*/ 310 w 374"/>
                <a:gd name="T49" fmla="*/ 29 h 32"/>
                <a:gd name="T50" fmla="*/ 323 w 374"/>
                <a:gd name="T51" fmla="*/ 29 h 32"/>
                <a:gd name="T52" fmla="*/ 337 w 374"/>
                <a:gd name="T53" fmla="*/ 32 h 32"/>
                <a:gd name="T54" fmla="*/ 347 w 374"/>
                <a:gd name="T55" fmla="*/ 29 h 32"/>
                <a:gd name="T56" fmla="*/ 361 w 374"/>
                <a:gd name="T57" fmla="*/ 29 h 32"/>
                <a:gd name="T58" fmla="*/ 374 w 374"/>
                <a:gd name="T59" fmla="*/ 3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374" h="32">
                  <a:moveTo>
                    <a:pt x="0" y="5"/>
                  </a:moveTo>
                  <a:lnTo>
                    <a:pt x="13" y="0"/>
                  </a:lnTo>
                  <a:lnTo>
                    <a:pt x="27" y="5"/>
                  </a:lnTo>
                  <a:lnTo>
                    <a:pt x="40" y="10"/>
                  </a:lnTo>
                  <a:lnTo>
                    <a:pt x="53" y="10"/>
                  </a:lnTo>
                  <a:lnTo>
                    <a:pt x="64" y="16"/>
                  </a:lnTo>
                  <a:lnTo>
                    <a:pt x="77" y="16"/>
                  </a:lnTo>
                  <a:lnTo>
                    <a:pt x="91" y="18"/>
                  </a:lnTo>
                  <a:lnTo>
                    <a:pt x="104" y="18"/>
                  </a:lnTo>
                  <a:lnTo>
                    <a:pt x="117" y="18"/>
                  </a:lnTo>
                  <a:lnTo>
                    <a:pt x="131" y="24"/>
                  </a:lnTo>
                  <a:lnTo>
                    <a:pt x="142" y="21"/>
                  </a:lnTo>
                  <a:lnTo>
                    <a:pt x="155" y="21"/>
                  </a:lnTo>
                  <a:lnTo>
                    <a:pt x="168" y="24"/>
                  </a:lnTo>
                  <a:lnTo>
                    <a:pt x="182" y="24"/>
                  </a:lnTo>
                  <a:lnTo>
                    <a:pt x="195" y="21"/>
                  </a:lnTo>
                  <a:lnTo>
                    <a:pt x="206" y="26"/>
                  </a:lnTo>
                  <a:lnTo>
                    <a:pt x="219" y="24"/>
                  </a:lnTo>
                  <a:lnTo>
                    <a:pt x="232" y="26"/>
                  </a:lnTo>
                  <a:lnTo>
                    <a:pt x="246" y="24"/>
                  </a:lnTo>
                  <a:lnTo>
                    <a:pt x="259" y="29"/>
                  </a:lnTo>
                  <a:lnTo>
                    <a:pt x="270" y="26"/>
                  </a:lnTo>
                  <a:lnTo>
                    <a:pt x="283" y="29"/>
                  </a:lnTo>
                  <a:lnTo>
                    <a:pt x="296" y="26"/>
                  </a:lnTo>
                  <a:lnTo>
                    <a:pt x="310" y="29"/>
                  </a:lnTo>
                  <a:lnTo>
                    <a:pt x="323" y="29"/>
                  </a:lnTo>
                  <a:lnTo>
                    <a:pt x="337" y="32"/>
                  </a:lnTo>
                  <a:lnTo>
                    <a:pt x="347" y="29"/>
                  </a:lnTo>
                  <a:lnTo>
                    <a:pt x="361" y="29"/>
                  </a:lnTo>
                  <a:lnTo>
                    <a:pt x="374" y="3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7" name="Freeform 74">
              <a:extLst>
                <a:ext uri="{FF2B5EF4-FFF2-40B4-BE49-F238E27FC236}">
                  <a16:creationId xmlns:a16="http://schemas.microsoft.com/office/drawing/2014/main" id="{78717BE2-D9F8-BB90-5303-D0A3C420F9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1503"/>
              <a:ext cx="1632" cy="983"/>
            </a:xfrm>
            <a:custGeom>
              <a:avLst/>
              <a:gdLst>
                <a:gd name="T0" fmla="*/ 24 w 1632"/>
                <a:gd name="T1" fmla="*/ 924 h 983"/>
                <a:gd name="T2" fmla="*/ 64 w 1632"/>
                <a:gd name="T3" fmla="*/ 924 h 983"/>
                <a:gd name="T4" fmla="*/ 101 w 1632"/>
                <a:gd name="T5" fmla="*/ 924 h 983"/>
                <a:gd name="T6" fmla="*/ 141 w 1632"/>
                <a:gd name="T7" fmla="*/ 924 h 983"/>
                <a:gd name="T8" fmla="*/ 179 w 1632"/>
                <a:gd name="T9" fmla="*/ 924 h 983"/>
                <a:gd name="T10" fmla="*/ 216 w 1632"/>
                <a:gd name="T11" fmla="*/ 924 h 983"/>
                <a:gd name="T12" fmla="*/ 256 w 1632"/>
                <a:gd name="T13" fmla="*/ 921 h 983"/>
                <a:gd name="T14" fmla="*/ 294 w 1632"/>
                <a:gd name="T15" fmla="*/ 919 h 983"/>
                <a:gd name="T16" fmla="*/ 334 w 1632"/>
                <a:gd name="T17" fmla="*/ 911 h 983"/>
                <a:gd name="T18" fmla="*/ 371 w 1632"/>
                <a:gd name="T19" fmla="*/ 892 h 983"/>
                <a:gd name="T20" fmla="*/ 411 w 1632"/>
                <a:gd name="T21" fmla="*/ 860 h 983"/>
                <a:gd name="T22" fmla="*/ 449 w 1632"/>
                <a:gd name="T23" fmla="*/ 828 h 983"/>
                <a:gd name="T24" fmla="*/ 489 w 1632"/>
                <a:gd name="T25" fmla="*/ 817 h 983"/>
                <a:gd name="T26" fmla="*/ 526 w 1632"/>
                <a:gd name="T27" fmla="*/ 817 h 983"/>
                <a:gd name="T28" fmla="*/ 563 w 1632"/>
                <a:gd name="T29" fmla="*/ 801 h 983"/>
                <a:gd name="T30" fmla="*/ 604 w 1632"/>
                <a:gd name="T31" fmla="*/ 766 h 983"/>
                <a:gd name="T32" fmla="*/ 641 w 1632"/>
                <a:gd name="T33" fmla="*/ 734 h 983"/>
                <a:gd name="T34" fmla="*/ 681 w 1632"/>
                <a:gd name="T35" fmla="*/ 708 h 983"/>
                <a:gd name="T36" fmla="*/ 718 w 1632"/>
                <a:gd name="T37" fmla="*/ 668 h 983"/>
                <a:gd name="T38" fmla="*/ 759 w 1632"/>
                <a:gd name="T39" fmla="*/ 577 h 983"/>
                <a:gd name="T40" fmla="*/ 796 w 1632"/>
                <a:gd name="T41" fmla="*/ 419 h 983"/>
                <a:gd name="T42" fmla="*/ 836 w 1632"/>
                <a:gd name="T43" fmla="*/ 248 h 983"/>
                <a:gd name="T44" fmla="*/ 873 w 1632"/>
                <a:gd name="T45" fmla="*/ 136 h 983"/>
                <a:gd name="T46" fmla="*/ 911 w 1632"/>
                <a:gd name="T47" fmla="*/ 109 h 983"/>
                <a:gd name="T48" fmla="*/ 951 w 1632"/>
                <a:gd name="T49" fmla="*/ 112 h 983"/>
                <a:gd name="T50" fmla="*/ 988 w 1632"/>
                <a:gd name="T51" fmla="*/ 74 h 983"/>
                <a:gd name="T52" fmla="*/ 1028 w 1632"/>
                <a:gd name="T53" fmla="*/ 10 h 983"/>
                <a:gd name="T54" fmla="*/ 1066 w 1632"/>
                <a:gd name="T55" fmla="*/ 24 h 983"/>
                <a:gd name="T56" fmla="*/ 1106 w 1632"/>
                <a:gd name="T57" fmla="*/ 163 h 983"/>
                <a:gd name="T58" fmla="*/ 1143 w 1632"/>
                <a:gd name="T59" fmla="*/ 315 h 983"/>
                <a:gd name="T60" fmla="*/ 1181 w 1632"/>
                <a:gd name="T61" fmla="*/ 379 h 983"/>
                <a:gd name="T62" fmla="*/ 1221 w 1632"/>
                <a:gd name="T63" fmla="*/ 427 h 983"/>
                <a:gd name="T64" fmla="*/ 1258 w 1632"/>
                <a:gd name="T65" fmla="*/ 601 h 983"/>
                <a:gd name="T66" fmla="*/ 1298 w 1632"/>
                <a:gd name="T67" fmla="*/ 798 h 983"/>
                <a:gd name="T68" fmla="*/ 1336 w 1632"/>
                <a:gd name="T69" fmla="*/ 911 h 983"/>
                <a:gd name="T70" fmla="*/ 1376 w 1632"/>
                <a:gd name="T71" fmla="*/ 951 h 983"/>
                <a:gd name="T72" fmla="*/ 1413 w 1632"/>
                <a:gd name="T73" fmla="*/ 964 h 983"/>
                <a:gd name="T74" fmla="*/ 1453 w 1632"/>
                <a:gd name="T75" fmla="*/ 972 h 983"/>
                <a:gd name="T76" fmla="*/ 1491 w 1632"/>
                <a:gd name="T77" fmla="*/ 975 h 983"/>
                <a:gd name="T78" fmla="*/ 1528 w 1632"/>
                <a:gd name="T79" fmla="*/ 977 h 983"/>
                <a:gd name="T80" fmla="*/ 1568 w 1632"/>
                <a:gd name="T81" fmla="*/ 980 h 983"/>
                <a:gd name="T82" fmla="*/ 1606 w 1632"/>
                <a:gd name="T83" fmla="*/ 983 h 9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983">
                  <a:moveTo>
                    <a:pt x="0" y="924"/>
                  </a:moveTo>
                  <a:lnTo>
                    <a:pt x="10" y="924"/>
                  </a:lnTo>
                  <a:lnTo>
                    <a:pt x="24" y="924"/>
                  </a:lnTo>
                  <a:lnTo>
                    <a:pt x="37" y="924"/>
                  </a:lnTo>
                  <a:lnTo>
                    <a:pt x="50" y="924"/>
                  </a:lnTo>
                  <a:lnTo>
                    <a:pt x="64" y="924"/>
                  </a:lnTo>
                  <a:lnTo>
                    <a:pt x="75" y="924"/>
                  </a:lnTo>
                  <a:lnTo>
                    <a:pt x="88" y="924"/>
                  </a:lnTo>
                  <a:lnTo>
                    <a:pt x="101" y="924"/>
                  </a:lnTo>
                  <a:lnTo>
                    <a:pt x="115" y="924"/>
                  </a:lnTo>
                  <a:lnTo>
                    <a:pt x="128" y="924"/>
                  </a:lnTo>
                  <a:lnTo>
                    <a:pt x="141" y="924"/>
                  </a:lnTo>
                  <a:lnTo>
                    <a:pt x="152" y="924"/>
                  </a:lnTo>
                  <a:lnTo>
                    <a:pt x="165" y="924"/>
                  </a:lnTo>
                  <a:lnTo>
                    <a:pt x="179" y="924"/>
                  </a:lnTo>
                  <a:lnTo>
                    <a:pt x="192" y="924"/>
                  </a:lnTo>
                  <a:lnTo>
                    <a:pt x="205" y="924"/>
                  </a:lnTo>
                  <a:lnTo>
                    <a:pt x="216" y="924"/>
                  </a:lnTo>
                  <a:lnTo>
                    <a:pt x="229" y="921"/>
                  </a:lnTo>
                  <a:lnTo>
                    <a:pt x="243" y="921"/>
                  </a:lnTo>
                  <a:lnTo>
                    <a:pt x="256" y="921"/>
                  </a:lnTo>
                  <a:lnTo>
                    <a:pt x="270" y="921"/>
                  </a:lnTo>
                  <a:lnTo>
                    <a:pt x="280" y="921"/>
                  </a:lnTo>
                  <a:lnTo>
                    <a:pt x="294" y="919"/>
                  </a:lnTo>
                  <a:lnTo>
                    <a:pt x="307" y="916"/>
                  </a:lnTo>
                  <a:lnTo>
                    <a:pt x="320" y="913"/>
                  </a:lnTo>
                  <a:lnTo>
                    <a:pt x="334" y="911"/>
                  </a:lnTo>
                  <a:lnTo>
                    <a:pt x="347" y="905"/>
                  </a:lnTo>
                  <a:lnTo>
                    <a:pt x="358" y="900"/>
                  </a:lnTo>
                  <a:lnTo>
                    <a:pt x="371" y="892"/>
                  </a:lnTo>
                  <a:lnTo>
                    <a:pt x="384" y="881"/>
                  </a:lnTo>
                  <a:lnTo>
                    <a:pt x="398" y="871"/>
                  </a:lnTo>
                  <a:lnTo>
                    <a:pt x="411" y="860"/>
                  </a:lnTo>
                  <a:lnTo>
                    <a:pt x="422" y="847"/>
                  </a:lnTo>
                  <a:lnTo>
                    <a:pt x="435" y="836"/>
                  </a:lnTo>
                  <a:lnTo>
                    <a:pt x="449" y="828"/>
                  </a:lnTo>
                  <a:lnTo>
                    <a:pt x="462" y="823"/>
                  </a:lnTo>
                  <a:lnTo>
                    <a:pt x="475" y="817"/>
                  </a:lnTo>
                  <a:lnTo>
                    <a:pt x="489" y="817"/>
                  </a:lnTo>
                  <a:lnTo>
                    <a:pt x="499" y="817"/>
                  </a:lnTo>
                  <a:lnTo>
                    <a:pt x="513" y="817"/>
                  </a:lnTo>
                  <a:lnTo>
                    <a:pt x="526" y="817"/>
                  </a:lnTo>
                  <a:lnTo>
                    <a:pt x="539" y="814"/>
                  </a:lnTo>
                  <a:lnTo>
                    <a:pt x="553" y="809"/>
                  </a:lnTo>
                  <a:lnTo>
                    <a:pt x="563" y="801"/>
                  </a:lnTo>
                  <a:lnTo>
                    <a:pt x="577" y="790"/>
                  </a:lnTo>
                  <a:lnTo>
                    <a:pt x="590" y="780"/>
                  </a:lnTo>
                  <a:lnTo>
                    <a:pt x="604" y="766"/>
                  </a:lnTo>
                  <a:lnTo>
                    <a:pt x="617" y="756"/>
                  </a:lnTo>
                  <a:lnTo>
                    <a:pt x="628" y="742"/>
                  </a:lnTo>
                  <a:lnTo>
                    <a:pt x="641" y="734"/>
                  </a:lnTo>
                  <a:lnTo>
                    <a:pt x="654" y="724"/>
                  </a:lnTo>
                  <a:lnTo>
                    <a:pt x="668" y="716"/>
                  </a:lnTo>
                  <a:lnTo>
                    <a:pt x="681" y="708"/>
                  </a:lnTo>
                  <a:lnTo>
                    <a:pt x="694" y="700"/>
                  </a:lnTo>
                  <a:lnTo>
                    <a:pt x="705" y="686"/>
                  </a:lnTo>
                  <a:lnTo>
                    <a:pt x="718" y="668"/>
                  </a:lnTo>
                  <a:lnTo>
                    <a:pt x="732" y="646"/>
                  </a:lnTo>
                  <a:lnTo>
                    <a:pt x="745" y="614"/>
                  </a:lnTo>
                  <a:lnTo>
                    <a:pt x="759" y="577"/>
                  </a:lnTo>
                  <a:lnTo>
                    <a:pt x="769" y="529"/>
                  </a:lnTo>
                  <a:lnTo>
                    <a:pt x="783" y="478"/>
                  </a:lnTo>
                  <a:lnTo>
                    <a:pt x="796" y="419"/>
                  </a:lnTo>
                  <a:lnTo>
                    <a:pt x="809" y="360"/>
                  </a:lnTo>
                  <a:lnTo>
                    <a:pt x="823" y="302"/>
                  </a:lnTo>
                  <a:lnTo>
                    <a:pt x="836" y="248"/>
                  </a:lnTo>
                  <a:lnTo>
                    <a:pt x="847" y="203"/>
                  </a:lnTo>
                  <a:lnTo>
                    <a:pt x="860" y="163"/>
                  </a:lnTo>
                  <a:lnTo>
                    <a:pt x="873" y="136"/>
                  </a:lnTo>
                  <a:lnTo>
                    <a:pt x="887" y="120"/>
                  </a:lnTo>
                  <a:lnTo>
                    <a:pt x="900" y="112"/>
                  </a:lnTo>
                  <a:lnTo>
                    <a:pt x="911" y="109"/>
                  </a:lnTo>
                  <a:lnTo>
                    <a:pt x="924" y="112"/>
                  </a:lnTo>
                  <a:lnTo>
                    <a:pt x="938" y="115"/>
                  </a:lnTo>
                  <a:lnTo>
                    <a:pt x="951" y="112"/>
                  </a:lnTo>
                  <a:lnTo>
                    <a:pt x="964" y="107"/>
                  </a:lnTo>
                  <a:lnTo>
                    <a:pt x="975" y="93"/>
                  </a:lnTo>
                  <a:lnTo>
                    <a:pt x="988" y="74"/>
                  </a:lnTo>
                  <a:lnTo>
                    <a:pt x="1002" y="53"/>
                  </a:lnTo>
                  <a:lnTo>
                    <a:pt x="1015" y="29"/>
                  </a:lnTo>
                  <a:lnTo>
                    <a:pt x="1028" y="10"/>
                  </a:lnTo>
                  <a:lnTo>
                    <a:pt x="1042" y="0"/>
                  </a:lnTo>
                  <a:lnTo>
                    <a:pt x="1052" y="5"/>
                  </a:lnTo>
                  <a:lnTo>
                    <a:pt x="1066" y="24"/>
                  </a:lnTo>
                  <a:lnTo>
                    <a:pt x="1079" y="58"/>
                  </a:lnTo>
                  <a:lnTo>
                    <a:pt x="1093" y="107"/>
                  </a:lnTo>
                  <a:lnTo>
                    <a:pt x="1106" y="163"/>
                  </a:lnTo>
                  <a:lnTo>
                    <a:pt x="1117" y="219"/>
                  </a:lnTo>
                  <a:lnTo>
                    <a:pt x="1130" y="272"/>
                  </a:lnTo>
                  <a:lnTo>
                    <a:pt x="1143" y="315"/>
                  </a:lnTo>
                  <a:lnTo>
                    <a:pt x="1157" y="347"/>
                  </a:lnTo>
                  <a:lnTo>
                    <a:pt x="1170" y="366"/>
                  </a:lnTo>
                  <a:lnTo>
                    <a:pt x="1181" y="379"/>
                  </a:lnTo>
                  <a:lnTo>
                    <a:pt x="1194" y="387"/>
                  </a:lnTo>
                  <a:lnTo>
                    <a:pt x="1207" y="400"/>
                  </a:lnTo>
                  <a:lnTo>
                    <a:pt x="1221" y="427"/>
                  </a:lnTo>
                  <a:lnTo>
                    <a:pt x="1234" y="473"/>
                  </a:lnTo>
                  <a:lnTo>
                    <a:pt x="1247" y="531"/>
                  </a:lnTo>
                  <a:lnTo>
                    <a:pt x="1258" y="601"/>
                  </a:lnTo>
                  <a:lnTo>
                    <a:pt x="1272" y="673"/>
                  </a:lnTo>
                  <a:lnTo>
                    <a:pt x="1285" y="742"/>
                  </a:lnTo>
                  <a:lnTo>
                    <a:pt x="1298" y="798"/>
                  </a:lnTo>
                  <a:lnTo>
                    <a:pt x="1312" y="847"/>
                  </a:lnTo>
                  <a:lnTo>
                    <a:pt x="1322" y="884"/>
                  </a:lnTo>
                  <a:lnTo>
                    <a:pt x="1336" y="911"/>
                  </a:lnTo>
                  <a:lnTo>
                    <a:pt x="1349" y="929"/>
                  </a:lnTo>
                  <a:lnTo>
                    <a:pt x="1362" y="943"/>
                  </a:lnTo>
                  <a:lnTo>
                    <a:pt x="1376" y="951"/>
                  </a:lnTo>
                  <a:lnTo>
                    <a:pt x="1389" y="956"/>
                  </a:lnTo>
                  <a:lnTo>
                    <a:pt x="1400" y="961"/>
                  </a:lnTo>
                  <a:lnTo>
                    <a:pt x="1413" y="964"/>
                  </a:lnTo>
                  <a:lnTo>
                    <a:pt x="1426" y="967"/>
                  </a:lnTo>
                  <a:lnTo>
                    <a:pt x="1440" y="969"/>
                  </a:lnTo>
                  <a:lnTo>
                    <a:pt x="1453" y="972"/>
                  </a:lnTo>
                  <a:lnTo>
                    <a:pt x="1464" y="972"/>
                  </a:lnTo>
                  <a:lnTo>
                    <a:pt x="1477" y="975"/>
                  </a:lnTo>
                  <a:lnTo>
                    <a:pt x="1491" y="975"/>
                  </a:lnTo>
                  <a:lnTo>
                    <a:pt x="1504" y="975"/>
                  </a:lnTo>
                  <a:lnTo>
                    <a:pt x="1517" y="977"/>
                  </a:lnTo>
                  <a:lnTo>
                    <a:pt x="1528" y="977"/>
                  </a:lnTo>
                  <a:lnTo>
                    <a:pt x="1541" y="977"/>
                  </a:lnTo>
                  <a:lnTo>
                    <a:pt x="1555" y="980"/>
                  </a:lnTo>
                  <a:lnTo>
                    <a:pt x="1568" y="980"/>
                  </a:lnTo>
                  <a:lnTo>
                    <a:pt x="1581" y="980"/>
                  </a:lnTo>
                  <a:lnTo>
                    <a:pt x="1595" y="980"/>
                  </a:lnTo>
                  <a:lnTo>
                    <a:pt x="1606" y="983"/>
                  </a:lnTo>
                  <a:lnTo>
                    <a:pt x="1619" y="983"/>
                  </a:lnTo>
                  <a:lnTo>
                    <a:pt x="1632" y="983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8" name="Freeform 75">
              <a:extLst>
                <a:ext uri="{FF2B5EF4-FFF2-40B4-BE49-F238E27FC236}">
                  <a16:creationId xmlns:a16="http://schemas.microsoft.com/office/drawing/2014/main" id="{B8FF1A30-911A-5BD7-9117-D2DA900B39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86"/>
              <a:ext cx="64" cy="2"/>
            </a:xfrm>
            <a:custGeom>
              <a:avLst/>
              <a:gdLst>
                <a:gd name="T0" fmla="*/ 0 w 64"/>
                <a:gd name="T1" fmla="*/ 0 h 2"/>
                <a:gd name="T2" fmla="*/ 14 w 64"/>
                <a:gd name="T3" fmla="*/ 0 h 2"/>
                <a:gd name="T4" fmla="*/ 27 w 64"/>
                <a:gd name="T5" fmla="*/ 0 h 2"/>
                <a:gd name="T6" fmla="*/ 38 w 64"/>
                <a:gd name="T7" fmla="*/ 0 h 2"/>
                <a:gd name="T8" fmla="*/ 51 w 64"/>
                <a:gd name="T9" fmla="*/ 2 h 2"/>
                <a:gd name="T10" fmla="*/ 64 w 64"/>
                <a:gd name="T11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2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2"/>
                  </a:lnTo>
                  <a:lnTo>
                    <a:pt x="64" y="2"/>
                  </a:lnTo>
                </a:path>
              </a:pathLst>
            </a:custGeom>
            <a:noFill/>
            <a:ln w="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59" name="Freeform 76">
              <a:extLst>
                <a:ext uri="{FF2B5EF4-FFF2-40B4-BE49-F238E27FC236}">
                  <a16:creationId xmlns:a16="http://schemas.microsoft.com/office/drawing/2014/main" id="{806D1DFB-A146-F44F-DF6B-4C18838C80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2090"/>
              <a:ext cx="1632" cy="404"/>
            </a:xfrm>
            <a:custGeom>
              <a:avLst/>
              <a:gdLst>
                <a:gd name="T0" fmla="*/ 24 w 1632"/>
                <a:gd name="T1" fmla="*/ 340 h 404"/>
                <a:gd name="T2" fmla="*/ 64 w 1632"/>
                <a:gd name="T3" fmla="*/ 340 h 404"/>
                <a:gd name="T4" fmla="*/ 101 w 1632"/>
                <a:gd name="T5" fmla="*/ 340 h 404"/>
                <a:gd name="T6" fmla="*/ 141 w 1632"/>
                <a:gd name="T7" fmla="*/ 340 h 404"/>
                <a:gd name="T8" fmla="*/ 179 w 1632"/>
                <a:gd name="T9" fmla="*/ 340 h 404"/>
                <a:gd name="T10" fmla="*/ 216 w 1632"/>
                <a:gd name="T11" fmla="*/ 340 h 404"/>
                <a:gd name="T12" fmla="*/ 256 w 1632"/>
                <a:gd name="T13" fmla="*/ 340 h 404"/>
                <a:gd name="T14" fmla="*/ 294 w 1632"/>
                <a:gd name="T15" fmla="*/ 340 h 404"/>
                <a:gd name="T16" fmla="*/ 334 w 1632"/>
                <a:gd name="T17" fmla="*/ 340 h 404"/>
                <a:gd name="T18" fmla="*/ 371 w 1632"/>
                <a:gd name="T19" fmla="*/ 342 h 404"/>
                <a:gd name="T20" fmla="*/ 411 w 1632"/>
                <a:gd name="T21" fmla="*/ 342 h 404"/>
                <a:gd name="T22" fmla="*/ 449 w 1632"/>
                <a:gd name="T23" fmla="*/ 342 h 404"/>
                <a:gd name="T24" fmla="*/ 489 w 1632"/>
                <a:gd name="T25" fmla="*/ 342 h 404"/>
                <a:gd name="T26" fmla="*/ 526 w 1632"/>
                <a:gd name="T27" fmla="*/ 342 h 404"/>
                <a:gd name="T28" fmla="*/ 563 w 1632"/>
                <a:gd name="T29" fmla="*/ 342 h 404"/>
                <a:gd name="T30" fmla="*/ 604 w 1632"/>
                <a:gd name="T31" fmla="*/ 345 h 404"/>
                <a:gd name="T32" fmla="*/ 641 w 1632"/>
                <a:gd name="T33" fmla="*/ 345 h 404"/>
                <a:gd name="T34" fmla="*/ 681 w 1632"/>
                <a:gd name="T35" fmla="*/ 345 h 404"/>
                <a:gd name="T36" fmla="*/ 718 w 1632"/>
                <a:gd name="T37" fmla="*/ 348 h 404"/>
                <a:gd name="T38" fmla="*/ 759 w 1632"/>
                <a:gd name="T39" fmla="*/ 348 h 404"/>
                <a:gd name="T40" fmla="*/ 796 w 1632"/>
                <a:gd name="T41" fmla="*/ 350 h 404"/>
                <a:gd name="T42" fmla="*/ 836 w 1632"/>
                <a:gd name="T43" fmla="*/ 353 h 404"/>
                <a:gd name="T44" fmla="*/ 873 w 1632"/>
                <a:gd name="T45" fmla="*/ 358 h 404"/>
                <a:gd name="T46" fmla="*/ 911 w 1632"/>
                <a:gd name="T47" fmla="*/ 361 h 404"/>
                <a:gd name="T48" fmla="*/ 951 w 1632"/>
                <a:gd name="T49" fmla="*/ 364 h 404"/>
                <a:gd name="T50" fmla="*/ 988 w 1632"/>
                <a:gd name="T51" fmla="*/ 366 h 404"/>
                <a:gd name="T52" fmla="*/ 1028 w 1632"/>
                <a:gd name="T53" fmla="*/ 369 h 404"/>
                <a:gd name="T54" fmla="*/ 1066 w 1632"/>
                <a:gd name="T55" fmla="*/ 366 h 404"/>
                <a:gd name="T56" fmla="*/ 1106 w 1632"/>
                <a:gd name="T57" fmla="*/ 340 h 404"/>
                <a:gd name="T58" fmla="*/ 1143 w 1632"/>
                <a:gd name="T59" fmla="*/ 254 h 404"/>
                <a:gd name="T60" fmla="*/ 1181 w 1632"/>
                <a:gd name="T61" fmla="*/ 99 h 404"/>
                <a:gd name="T62" fmla="*/ 1221 w 1632"/>
                <a:gd name="T63" fmla="*/ 0 h 404"/>
                <a:gd name="T64" fmla="*/ 1258 w 1632"/>
                <a:gd name="T65" fmla="*/ 94 h 404"/>
                <a:gd name="T66" fmla="*/ 1298 w 1632"/>
                <a:gd name="T67" fmla="*/ 257 h 404"/>
                <a:gd name="T68" fmla="*/ 1336 w 1632"/>
                <a:gd name="T69" fmla="*/ 353 h 404"/>
                <a:gd name="T70" fmla="*/ 1376 w 1632"/>
                <a:gd name="T71" fmla="*/ 385 h 404"/>
                <a:gd name="T72" fmla="*/ 1413 w 1632"/>
                <a:gd name="T73" fmla="*/ 393 h 404"/>
                <a:gd name="T74" fmla="*/ 1453 w 1632"/>
                <a:gd name="T75" fmla="*/ 398 h 404"/>
                <a:gd name="T76" fmla="*/ 1491 w 1632"/>
                <a:gd name="T77" fmla="*/ 398 h 404"/>
                <a:gd name="T78" fmla="*/ 1528 w 1632"/>
                <a:gd name="T79" fmla="*/ 401 h 404"/>
                <a:gd name="T80" fmla="*/ 1568 w 1632"/>
                <a:gd name="T81" fmla="*/ 401 h 404"/>
                <a:gd name="T82" fmla="*/ 1606 w 1632"/>
                <a:gd name="T83" fmla="*/ 401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404">
                  <a:moveTo>
                    <a:pt x="0" y="340"/>
                  </a:moveTo>
                  <a:lnTo>
                    <a:pt x="10" y="340"/>
                  </a:lnTo>
                  <a:lnTo>
                    <a:pt x="24" y="340"/>
                  </a:lnTo>
                  <a:lnTo>
                    <a:pt x="37" y="340"/>
                  </a:lnTo>
                  <a:lnTo>
                    <a:pt x="50" y="340"/>
                  </a:lnTo>
                  <a:lnTo>
                    <a:pt x="64" y="340"/>
                  </a:lnTo>
                  <a:lnTo>
                    <a:pt x="75" y="340"/>
                  </a:lnTo>
                  <a:lnTo>
                    <a:pt x="88" y="340"/>
                  </a:lnTo>
                  <a:lnTo>
                    <a:pt x="101" y="340"/>
                  </a:lnTo>
                  <a:lnTo>
                    <a:pt x="115" y="340"/>
                  </a:lnTo>
                  <a:lnTo>
                    <a:pt x="128" y="340"/>
                  </a:lnTo>
                  <a:lnTo>
                    <a:pt x="141" y="340"/>
                  </a:lnTo>
                  <a:lnTo>
                    <a:pt x="152" y="340"/>
                  </a:lnTo>
                  <a:lnTo>
                    <a:pt x="165" y="340"/>
                  </a:lnTo>
                  <a:lnTo>
                    <a:pt x="179" y="340"/>
                  </a:lnTo>
                  <a:lnTo>
                    <a:pt x="192" y="340"/>
                  </a:lnTo>
                  <a:lnTo>
                    <a:pt x="205" y="340"/>
                  </a:lnTo>
                  <a:lnTo>
                    <a:pt x="216" y="340"/>
                  </a:lnTo>
                  <a:lnTo>
                    <a:pt x="229" y="340"/>
                  </a:lnTo>
                  <a:lnTo>
                    <a:pt x="243" y="340"/>
                  </a:lnTo>
                  <a:lnTo>
                    <a:pt x="256" y="340"/>
                  </a:lnTo>
                  <a:lnTo>
                    <a:pt x="270" y="340"/>
                  </a:lnTo>
                  <a:lnTo>
                    <a:pt x="280" y="340"/>
                  </a:lnTo>
                  <a:lnTo>
                    <a:pt x="294" y="340"/>
                  </a:lnTo>
                  <a:lnTo>
                    <a:pt x="307" y="340"/>
                  </a:lnTo>
                  <a:lnTo>
                    <a:pt x="320" y="340"/>
                  </a:lnTo>
                  <a:lnTo>
                    <a:pt x="334" y="340"/>
                  </a:lnTo>
                  <a:lnTo>
                    <a:pt x="347" y="340"/>
                  </a:lnTo>
                  <a:lnTo>
                    <a:pt x="358" y="342"/>
                  </a:lnTo>
                  <a:lnTo>
                    <a:pt x="371" y="342"/>
                  </a:lnTo>
                  <a:lnTo>
                    <a:pt x="384" y="342"/>
                  </a:lnTo>
                  <a:lnTo>
                    <a:pt x="398" y="342"/>
                  </a:lnTo>
                  <a:lnTo>
                    <a:pt x="411" y="342"/>
                  </a:lnTo>
                  <a:lnTo>
                    <a:pt x="422" y="342"/>
                  </a:lnTo>
                  <a:lnTo>
                    <a:pt x="435" y="342"/>
                  </a:lnTo>
                  <a:lnTo>
                    <a:pt x="449" y="342"/>
                  </a:lnTo>
                  <a:lnTo>
                    <a:pt x="462" y="342"/>
                  </a:lnTo>
                  <a:lnTo>
                    <a:pt x="475" y="342"/>
                  </a:lnTo>
                  <a:lnTo>
                    <a:pt x="489" y="342"/>
                  </a:lnTo>
                  <a:lnTo>
                    <a:pt x="499" y="342"/>
                  </a:lnTo>
                  <a:lnTo>
                    <a:pt x="513" y="342"/>
                  </a:lnTo>
                  <a:lnTo>
                    <a:pt x="526" y="342"/>
                  </a:lnTo>
                  <a:lnTo>
                    <a:pt x="539" y="342"/>
                  </a:lnTo>
                  <a:lnTo>
                    <a:pt x="553" y="342"/>
                  </a:lnTo>
                  <a:lnTo>
                    <a:pt x="563" y="342"/>
                  </a:lnTo>
                  <a:lnTo>
                    <a:pt x="577" y="345"/>
                  </a:lnTo>
                  <a:lnTo>
                    <a:pt x="590" y="345"/>
                  </a:lnTo>
                  <a:lnTo>
                    <a:pt x="604" y="345"/>
                  </a:lnTo>
                  <a:lnTo>
                    <a:pt x="617" y="345"/>
                  </a:lnTo>
                  <a:lnTo>
                    <a:pt x="628" y="345"/>
                  </a:lnTo>
                  <a:lnTo>
                    <a:pt x="641" y="345"/>
                  </a:lnTo>
                  <a:lnTo>
                    <a:pt x="654" y="345"/>
                  </a:lnTo>
                  <a:lnTo>
                    <a:pt x="668" y="345"/>
                  </a:lnTo>
                  <a:lnTo>
                    <a:pt x="681" y="345"/>
                  </a:lnTo>
                  <a:lnTo>
                    <a:pt x="694" y="348"/>
                  </a:lnTo>
                  <a:lnTo>
                    <a:pt x="705" y="348"/>
                  </a:lnTo>
                  <a:lnTo>
                    <a:pt x="718" y="348"/>
                  </a:lnTo>
                  <a:lnTo>
                    <a:pt x="732" y="348"/>
                  </a:lnTo>
                  <a:lnTo>
                    <a:pt x="745" y="348"/>
                  </a:lnTo>
                  <a:lnTo>
                    <a:pt x="759" y="348"/>
                  </a:lnTo>
                  <a:lnTo>
                    <a:pt x="769" y="350"/>
                  </a:lnTo>
                  <a:lnTo>
                    <a:pt x="783" y="350"/>
                  </a:lnTo>
                  <a:lnTo>
                    <a:pt x="796" y="350"/>
                  </a:lnTo>
                  <a:lnTo>
                    <a:pt x="809" y="353"/>
                  </a:lnTo>
                  <a:lnTo>
                    <a:pt x="823" y="353"/>
                  </a:lnTo>
                  <a:lnTo>
                    <a:pt x="836" y="353"/>
                  </a:lnTo>
                  <a:lnTo>
                    <a:pt x="847" y="356"/>
                  </a:lnTo>
                  <a:lnTo>
                    <a:pt x="860" y="356"/>
                  </a:lnTo>
                  <a:lnTo>
                    <a:pt x="873" y="358"/>
                  </a:lnTo>
                  <a:lnTo>
                    <a:pt x="887" y="358"/>
                  </a:lnTo>
                  <a:lnTo>
                    <a:pt x="900" y="361"/>
                  </a:lnTo>
                  <a:lnTo>
                    <a:pt x="911" y="361"/>
                  </a:lnTo>
                  <a:lnTo>
                    <a:pt x="924" y="364"/>
                  </a:lnTo>
                  <a:lnTo>
                    <a:pt x="938" y="364"/>
                  </a:lnTo>
                  <a:lnTo>
                    <a:pt x="951" y="364"/>
                  </a:lnTo>
                  <a:lnTo>
                    <a:pt x="964" y="366"/>
                  </a:lnTo>
                  <a:lnTo>
                    <a:pt x="975" y="366"/>
                  </a:lnTo>
                  <a:lnTo>
                    <a:pt x="988" y="366"/>
                  </a:lnTo>
                  <a:lnTo>
                    <a:pt x="1002" y="369"/>
                  </a:lnTo>
                  <a:lnTo>
                    <a:pt x="1015" y="369"/>
                  </a:lnTo>
                  <a:lnTo>
                    <a:pt x="1028" y="369"/>
                  </a:lnTo>
                  <a:lnTo>
                    <a:pt x="1042" y="369"/>
                  </a:lnTo>
                  <a:lnTo>
                    <a:pt x="1052" y="369"/>
                  </a:lnTo>
                  <a:lnTo>
                    <a:pt x="1066" y="366"/>
                  </a:lnTo>
                  <a:lnTo>
                    <a:pt x="1079" y="361"/>
                  </a:lnTo>
                  <a:lnTo>
                    <a:pt x="1093" y="353"/>
                  </a:lnTo>
                  <a:lnTo>
                    <a:pt x="1106" y="340"/>
                  </a:lnTo>
                  <a:lnTo>
                    <a:pt x="1117" y="321"/>
                  </a:lnTo>
                  <a:lnTo>
                    <a:pt x="1130" y="292"/>
                  </a:lnTo>
                  <a:lnTo>
                    <a:pt x="1143" y="254"/>
                  </a:lnTo>
                  <a:lnTo>
                    <a:pt x="1157" y="206"/>
                  </a:lnTo>
                  <a:lnTo>
                    <a:pt x="1170" y="153"/>
                  </a:lnTo>
                  <a:lnTo>
                    <a:pt x="1181" y="99"/>
                  </a:lnTo>
                  <a:lnTo>
                    <a:pt x="1194" y="49"/>
                  </a:lnTo>
                  <a:lnTo>
                    <a:pt x="1207" y="14"/>
                  </a:lnTo>
                  <a:lnTo>
                    <a:pt x="1221" y="0"/>
                  </a:lnTo>
                  <a:lnTo>
                    <a:pt x="1234" y="11"/>
                  </a:lnTo>
                  <a:lnTo>
                    <a:pt x="1247" y="46"/>
                  </a:lnTo>
                  <a:lnTo>
                    <a:pt x="1258" y="94"/>
                  </a:lnTo>
                  <a:lnTo>
                    <a:pt x="1272" y="150"/>
                  </a:lnTo>
                  <a:lnTo>
                    <a:pt x="1285" y="206"/>
                  </a:lnTo>
                  <a:lnTo>
                    <a:pt x="1298" y="257"/>
                  </a:lnTo>
                  <a:lnTo>
                    <a:pt x="1312" y="297"/>
                  </a:lnTo>
                  <a:lnTo>
                    <a:pt x="1322" y="329"/>
                  </a:lnTo>
                  <a:lnTo>
                    <a:pt x="1336" y="353"/>
                  </a:lnTo>
                  <a:lnTo>
                    <a:pt x="1349" y="369"/>
                  </a:lnTo>
                  <a:lnTo>
                    <a:pt x="1362" y="380"/>
                  </a:lnTo>
                  <a:lnTo>
                    <a:pt x="1376" y="385"/>
                  </a:lnTo>
                  <a:lnTo>
                    <a:pt x="1389" y="390"/>
                  </a:lnTo>
                  <a:lnTo>
                    <a:pt x="1400" y="393"/>
                  </a:lnTo>
                  <a:lnTo>
                    <a:pt x="1413" y="393"/>
                  </a:lnTo>
                  <a:lnTo>
                    <a:pt x="1426" y="396"/>
                  </a:lnTo>
                  <a:lnTo>
                    <a:pt x="1440" y="396"/>
                  </a:lnTo>
                  <a:lnTo>
                    <a:pt x="1453" y="398"/>
                  </a:lnTo>
                  <a:lnTo>
                    <a:pt x="1464" y="398"/>
                  </a:lnTo>
                  <a:lnTo>
                    <a:pt x="1477" y="398"/>
                  </a:lnTo>
                  <a:lnTo>
                    <a:pt x="1491" y="398"/>
                  </a:lnTo>
                  <a:lnTo>
                    <a:pt x="1504" y="401"/>
                  </a:lnTo>
                  <a:lnTo>
                    <a:pt x="1517" y="401"/>
                  </a:lnTo>
                  <a:lnTo>
                    <a:pt x="1528" y="401"/>
                  </a:lnTo>
                  <a:lnTo>
                    <a:pt x="1541" y="401"/>
                  </a:lnTo>
                  <a:lnTo>
                    <a:pt x="1555" y="401"/>
                  </a:lnTo>
                  <a:lnTo>
                    <a:pt x="1568" y="401"/>
                  </a:lnTo>
                  <a:lnTo>
                    <a:pt x="1581" y="401"/>
                  </a:lnTo>
                  <a:lnTo>
                    <a:pt x="1595" y="401"/>
                  </a:lnTo>
                  <a:lnTo>
                    <a:pt x="1606" y="401"/>
                  </a:lnTo>
                  <a:lnTo>
                    <a:pt x="1619" y="401"/>
                  </a:lnTo>
                  <a:lnTo>
                    <a:pt x="1632" y="404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0" name="Freeform 77">
              <a:extLst>
                <a:ext uri="{FF2B5EF4-FFF2-40B4-BE49-F238E27FC236}">
                  <a16:creationId xmlns:a16="http://schemas.microsoft.com/office/drawing/2014/main" id="{4D2EE7A9-FB39-A34C-EB90-F9BA819CB9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94"/>
              <a:ext cx="64" cy="0"/>
            </a:xfrm>
            <a:custGeom>
              <a:avLst/>
              <a:gdLst>
                <a:gd name="T0" fmla="*/ 0 w 64"/>
                <a:gd name="T1" fmla="*/ 14 w 64"/>
                <a:gd name="T2" fmla="*/ 27 w 64"/>
                <a:gd name="T3" fmla="*/ 38 w 64"/>
                <a:gd name="T4" fmla="*/ 51 w 64"/>
                <a:gd name="T5" fmla="*/ 64 w 6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64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0"/>
                  </a:lnTo>
                  <a:lnTo>
                    <a:pt x="64" y="0"/>
                  </a:lnTo>
                </a:path>
              </a:pathLst>
            </a:custGeom>
            <a:noFill/>
            <a:ln w="0">
              <a:solidFill>
                <a:srgbClr val="00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1" name="Freeform 78">
              <a:extLst>
                <a:ext uri="{FF2B5EF4-FFF2-40B4-BE49-F238E27FC236}">
                  <a16:creationId xmlns:a16="http://schemas.microsoft.com/office/drawing/2014/main" id="{71B07AF1-19A2-EBAB-58FE-D1125F152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1594"/>
              <a:ext cx="1632" cy="894"/>
            </a:xfrm>
            <a:custGeom>
              <a:avLst/>
              <a:gdLst>
                <a:gd name="T0" fmla="*/ 24 w 1632"/>
                <a:gd name="T1" fmla="*/ 836 h 894"/>
                <a:gd name="T2" fmla="*/ 64 w 1632"/>
                <a:gd name="T3" fmla="*/ 836 h 894"/>
                <a:gd name="T4" fmla="*/ 101 w 1632"/>
                <a:gd name="T5" fmla="*/ 836 h 894"/>
                <a:gd name="T6" fmla="*/ 141 w 1632"/>
                <a:gd name="T7" fmla="*/ 836 h 894"/>
                <a:gd name="T8" fmla="*/ 179 w 1632"/>
                <a:gd name="T9" fmla="*/ 836 h 894"/>
                <a:gd name="T10" fmla="*/ 216 w 1632"/>
                <a:gd name="T11" fmla="*/ 833 h 894"/>
                <a:gd name="T12" fmla="*/ 256 w 1632"/>
                <a:gd name="T13" fmla="*/ 833 h 894"/>
                <a:gd name="T14" fmla="*/ 294 w 1632"/>
                <a:gd name="T15" fmla="*/ 833 h 894"/>
                <a:gd name="T16" fmla="*/ 334 w 1632"/>
                <a:gd name="T17" fmla="*/ 833 h 894"/>
                <a:gd name="T18" fmla="*/ 371 w 1632"/>
                <a:gd name="T19" fmla="*/ 833 h 894"/>
                <a:gd name="T20" fmla="*/ 411 w 1632"/>
                <a:gd name="T21" fmla="*/ 833 h 894"/>
                <a:gd name="T22" fmla="*/ 449 w 1632"/>
                <a:gd name="T23" fmla="*/ 833 h 894"/>
                <a:gd name="T24" fmla="*/ 489 w 1632"/>
                <a:gd name="T25" fmla="*/ 833 h 894"/>
                <a:gd name="T26" fmla="*/ 526 w 1632"/>
                <a:gd name="T27" fmla="*/ 833 h 894"/>
                <a:gd name="T28" fmla="*/ 563 w 1632"/>
                <a:gd name="T29" fmla="*/ 833 h 894"/>
                <a:gd name="T30" fmla="*/ 604 w 1632"/>
                <a:gd name="T31" fmla="*/ 833 h 894"/>
                <a:gd name="T32" fmla="*/ 641 w 1632"/>
                <a:gd name="T33" fmla="*/ 830 h 894"/>
                <a:gd name="T34" fmla="*/ 681 w 1632"/>
                <a:gd name="T35" fmla="*/ 830 h 894"/>
                <a:gd name="T36" fmla="*/ 718 w 1632"/>
                <a:gd name="T37" fmla="*/ 828 h 894"/>
                <a:gd name="T38" fmla="*/ 759 w 1632"/>
                <a:gd name="T39" fmla="*/ 825 h 894"/>
                <a:gd name="T40" fmla="*/ 796 w 1632"/>
                <a:gd name="T41" fmla="*/ 820 h 894"/>
                <a:gd name="T42" fmla="*/ 836 w 1632"/>
                <a:gd name="T43" fmla="*/ 801 h 894"/>
                <a:gd name="T44" fmla="*/ 873 w 1632"/>
                <a:gd name="T45" fmla="*/ 756 h 894"/>
                <a:gd name="T46" fmla="*/ 911 w 1632"/>
                <a:gd name="T47" fmla="*/ 657 h 894"/>
                <a:gd name="T48" fmla="*/ 951 w 1632"/>
                <a:gd name="T49" fmla="*/ 486 h 894"/>
                <a:gd name="T50" fmla="*/ 988 w 1632"/>
                <a:gd name="T51" fmla="*/ 261 h 894"/>
                <a:gd name="T52" fmla="*/ 1028 w 1632"/>
                <a:gd name="T53" fmla="*/ 61 h 894"/>
                <a:gd name="T54" fmla="*/ 1066 w 1632"/>
                <a:gd name="T55" fmla="*/ 2 h 894"/>
                <a:gd name="T56" fmla="*/ 1106 w 1632"/>
                <a:gd name="T57" fmla="*/ 138 h 894"/>
                <a:gd name="T58" fmla="*/ 1143 w 1632"/>
                <a:gd name="T59" fmla="*/ 371 h 894"/>
                <a:gd name="T60" fmla="*/ 1181 w 1632"/>
                <a:gd name="T61" fmla="*/ 590 h 894"/>
                <a:gd name="T62" fmla="*/ 1221 w 1632"/>
                <a:gd name="T63" fmla="*/ 740 h 894"/>
                <a:gd name="T64" fmla="*/ 1258 w 1632"/>
                <a:gd name="T65" fmla="*/ 820 h 894"/>
                <a:gd name="T66" fmla="*/ 1298 w 1632"/>
                <a:gd name="T67" fmla="*/ 857 h 894"/>
                <a:gd name="T68" fmla="*/ 1336 w 1632"/>
                <a:gd name="T69" fmla="*/ 873 h 894"/>
                <a:gd name="T70" fmla="*/ 1376 w 1632"/>
                <a:gd name="T71" fmla="*/ 881 h 894"/>
                <a:gd name="T72" fmla="*/ 1413 w 1632"/>
                <a:gd name="T73" fmla="*/ 884 h 894"/>
                <a:gd name="T74" fmla="*/ 1453 w 1632"/>
                <a:gd name="T75" fmla="*/ 886 h 894"/>
                <a:gd name="T76" fmla="*/ 1491 w 1632"/>
                <a:gd name="T77" fmla="*/ 889 h 894"/>
                <a:gd name="T78" fmla="*/ 1528 w 1632"/>
                <a:gd name="T79" fmla="*/ 892 h 894"/>
                <a:gd name="T80" fmla="*/ 1568 w 1632"/>
                <a:gd name="T81" fmla="*/ 892 h 894"/>
                <a:gd name="T82" fmla="*/ 1606 w 1632"/>
                <a:gd name="T83" fmla="*/ 894 h 8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894">
                  <a:moveTo>
                    <a:pt x="0" y="836"/>
                  </a:moveTo>
                  <a:lnTo>
                    <a:pt x="10" y="836"/>
                  </a:lnTo>
                  <a:lnTo>
                    <a:pt x="24" y="836"/>
                  </a:lnTo>
                  <a:lnTo>
                    <a:pt x="37" y="836"/>
                  </a:lnTo>
                  <a:lnTo>
                    <a:pt x="50" y="836"/>
                  </a:lnTo>
                  <a:lnTo>
                    <a:pt x="64" y="836"/>
                  </a:lnTo>
                  <a:lnTo>
                    <a:pt x="75" y="836"/>
                  </a:lnTo>
                  <a:lnTo>
                    <a:pt x="88" y="836"/>
                  </a:lnTo>
                  <a:lnTo>
                    <a:pt x="101" y="836"/>
                  </a:lnTo>
                  <a:lnTo>
                    <a:pt x="115" y="836"/>
                  </a:lnTo>
                  <a:lnTo>
                    <a:pt x="128" y="836"/>
                  </a:lnTo>
                  <a:lnTo>
                    <a:pt x="141" y="836"/>
                  </a:lnTo>
                  <a:lnTo>
                    <a:pt x="152" y="836"/>
                  </a:lnTo>
                  <a:lnTo>
                    <a:pt x="165" y="836"/>
                  </a:lnTo>
                  <a:lnTo>
                    <a:pt x="179" y="836"/>
                  </a:lnTo>
                  <a:lnTo>
                    <a:pt x="192" y="836"/>
                  </a:lnTo>
                  <a:lnTo>
                    <a:pt x="205" y="836"/>
                  </a:lnTo>
                  <a:lnTo>
                    <a:pt x="216" y="833"/>
                  </a:lnTo>
                  <a:lnTo>
                    <a:pt x="229" y="833"/>
                  </a:lnTo>
                  <a:lnTo>
                    <a:pt x="243" y="833"/>
                  </a:lnTo>
                  <a:lnTo>
                    <a:pt x="256" y="833"/>
                  </a:lnTo>
                  <a:lnTo>
                    <a:pt x="270" y="833"/>
                  </a:lnTo>
                  <a:lnTo>
                    <a:pt x="280" y="833"/>
                  </a:lnTo>
                  <a:lnTo>
                    <a:pt x="294" y="833"/>
                  </a:lnTo>
                  <a:lnTo>
                    <a:pt x="307" y="833"/>
                  </a:lnTo>
                  <a:lnTo>
                    <a:pt x="320" y="833"/>
                  </a:lnTo>
                  <a:lnTo>
                    <a:pt x="334" y="833"/>
                  </a:lnTo>
                  <a:lnTo>
                    <a:pt x="347" y="833"/>
                  </a:lnTo>
                  <a:lnTo>
                    <a:pt x="358" y="833"/>
                  </a:lnTo>
                  <a:lnTo>
                    <a:pt x="371" y="833"/>
                  </a:lnTo>
                  <a:lnTo>
                    <a:pt x="384" y="833"/>
                  </a:lnTo>
                  <a:lnTo>
                    <a:pt x="398" y="833"/>
                  </a:lnTo>
                  <a:lnTo>
                    <a:pt x="411" y="833"/>
                  </a:lnTo>
                  <a:lnTo>
                    <a:pt x="422" y="833"/>
                  </a:lnTo>
                  <a:lnTo>
                    <a:pt x="435" y="833"/>
                  </a:lnTo>
                  <a:lnTo>
                    <a:pt x="449" y="833"/>
                  </a:lnTo>
                  <a:lnTo>
                    <a:pt x="462" y="833"/>
                  </a:lnTo>
                  <a:lnTo>
                    <a:pt x="475" y="833"/>
                  </a:lnTo>
                  <a:lnTo>
                    <a:pt x="489" y="833"/>
                  </a:lnTo>
                  <a:lnTo>
                    <a:pt x="499" y="833"/>
                  </a:lnTo>
                  <a:lnTo>
                    <a:pt x="513" y="833"/>
                  </a:lnTo>
                  <a:lnTo>
                    <a:pt x="526" y="833"/>
                  </a:lnTo>
                  <a:lnTo>
                    <a:pt x="539" y="833"/>
                  </a:lnTo>
                  <a:lnTo>
                    <a:pt x="553" y="833"/>
                  </a:lnTo>
                  <a:lnTo>
                    <a:pt x="563" y="833"/>
                  </a:lnTo>
                  <a:lnTo>
                    <a:pt x="577" y="833"/>
                  </a:lnTo>
                  <a:lnTo>
                    <a:pt x="590" y="833"/>
                  </a:lnTo>
                  <a:lnTo>
                    <a:pt x="604" y="833"/>
                  </a:lnTo>
                  <a:lnTo>
                    <a:pt x="617" y="830"/>
                  </a:lnTo>
                  <a:lnTo>
                    <a:pt x="628" y="830"/>
                  </a:lnTo>
                  <a:lnTo>
                    <a:pt x="641" y="830"/>
                  </a:lnTo>
                  <a:lnTo>
                    <a:pt x="654" y="830"/>
                  </a:lnTo>
                  <a:lnTo>
                    <a:pt x="668" y="830"/>
                  </a:lnTo>
                  <a:lnTo>
                    <a:pt x="681" y="830"/>
                  </a:lnTo>
                  <a:lnTo>
                    <a:pt x="694" y="830"/>
                  </a:lnTo>
                  <a:lnTo>
                    <a:pt x="705" y="828"/>
                  </a:lnTo>
                  <a:lnTo>
                    <a:pt x="718" y="828"/>
                  </a:lnTo>
                  <a:lnTo>
                    <a:pt x="732" y="828"/>
                  </a:lnTo>
                  <a:lnTo>
                    <a:pt x="745" y="828"/>
                  </a:lnTo>
                  <a:lnTo>
                    <a:pt x="759" y="825"/>
                  </a:lnTo>
                  <a:lnTo>
                    <a:pt x="769" y="822"/>
                  </a:lnTo>
                  <a:lnTo>
                    <a:pt x="783" y="822"/>
                  </a:lnTo>
                  <a:lnTo>
                    <a:pt x="796" y="820"/>
                  </a:lnTo>
                  <a:lnTo>
                    <a:pt x="809" y="814"/>
                  </a:lnTo>
                  <a:lnTo>
                    <a:pt x="823" y="809"/>
                  </a:lnTo>
                  <a:lnTo>
                    <a:pt x="836" y="801"/>
                  </a:lnTo>
                  <a:lnTo>
                    <a:pt x="847" y="790"/>
                  </a:lnTo>
                  <a:lnTo>
                    <a:pt x="860" y="774"/>
                  </a:lnTo>
                  <a:lnTo>
                    <a:pt x="873" y="756"/>
                  </a:lnTo>
                  <a:lnTo>
                    <a:pt x="887" y="732"/>
                  </a:lnTo>
                  <a:lnTo>
                    <a:pt x="900" y="697"/>
                  </a:lnTo>
                  <a:lnTo>
                    <a:pt x="911" y="657"/>
                  </a:lnTo>
                  <a:lnTo>
                    <a:pt x="924" y="609"/>
                  </a:lnTo>
                  <a:lnTo>
                    <a:pt x="938" y="553"/>
                  </a:lnTo>
                  <a:lnTo>
                    <a:pt x="951" y="486"/>
                  </a:lnTo>
                  <a:lnTo>
                    <a:pt x="964" y="416"/>
                  </a:lnTo>
                  <a:lnTo>
                    <a:pt x="975" y="339"/>
                  </a:lnTo>
                  <a:lnTo>
                    <a:pt x="988" y="261"/>
                  </a:lnTo>
                  <a:lnTo>
                    <a:pt x="1002" y="187"/>
                  </a:lnTo>
                  <a:lnTo>
                    <a:pt x="1015" y="117"/>
                  </a:lnTo>
                  <a:lnTo>
                    <a:pt x="1028" y="61"/>
                  </a:lnTo>
                  <a:lnTo>
                    <a:pt x="1042" y="18"/>
                  </a:lnTo>
                  <a:lnTo>
                    <a:pt x="1052" y="0"/>
                  </a:lnTo>
                  <a:lnTo>
                    <a:pt x="1066" y="2"/>
                  </a:lnTo>
                  <a:lnTo>
                    <a:pt x="1079" y="29"/>
                  </a:lnTo>
                  <a:lnTo>
                    <a:pt x="1093" y="77"/>
                  </a:lnTo>
                  <a:lnTo>
                    <a:pt x="1106" y="138"/>
                  </a:lnTo>
                  <a:lnTo>
                    <a:pt x="1117" y="211"/>
                  </a:lnTo>
                  <a:lnTo>
                    <a:pt x="1130" y="291"/>
                  </a:lnTo>
                  <a:lnTo>
                    <a:pt x="1143" y="371"/>
                  </a:lnTo>
                  <a:lnTo>
                    <a:pt x="1157" y="448"/>
                  </a:lnTo>
                  <a:lnTo>
                    <a:pt x="1170" y="523"/>
                  </a:lnTo>
                  <a:lnTo>
                    <a:pt x="1181" y="590"/>
                  </a:lnTo>
                  <a:lnTo>
                    <a:pt x="1194" y="646"/>
                  </a:lnTo>
                  <a:lnTo>
                    <a:pt x="1207" y="697"/>
                  </a:lnTo>
                  <a:lnTo>
                    <a:pt x="1221" y="740"/>
                  </a:lnTo>
                  <a:lnTo>
                    <a:pt x="1234" y="772"/>
                  </a:lnTo>
                  <a:lnTo>
                    <a:pt x="1247" y="798"/>
                  </a:lnTo>
                  <a:lnTo>
                    <a:pt x="1258" y="820"/>
                  </a:lnTo>
                  <a:lnTo>
                    <a:pt x="1272" y="836"/>
                  </a:lnTo>
                  <a:lnTo>
                    <a:pt x="1285" y="849"/>
                  </a:lnTo>
                  <a:lnTo>
                    <a:pt x="1298" y="857"/>
                  </a:lnTo>
                  <a:lnTo>
                    <a:pt x="1312" y="865"/>
                  </a:lnTo>
                  <a:lnTo>
                    <a:pt x="1322" y="870"/>
                  </a:lnTo>
                  <a:lnTo>
                    <a:pt x="1336" y="873"/>
                  </a:lnTo>
                  <a:lnTo>
                    <a:pt x="1349" y="876"/>
                  </a:lnTo>
                  <a:lnTo>
                    <a:pt x="1362" y="878"/>
                  </a:lnTo>
                  <a:lnTo>
                    <a:pt x="1376" y="881"/>
                  </a:lnTo>
                  <a:lnTo>
                    <a:pt x="1389" y="881"/>
                  </a:lnTo>
                  <a:lnTo>
                    <a:pt x="1400" y="884"/>
                  </a:lnTo>
                  <a:lnTo>
                    <a:pt x="1413" y="884"/>
                  </a:lnTo>
                  <a:lnTo>
                    <a:pt x="1426" y="886"/>
                  </a:lnTo>
                  <a:lnTo>
                    <a:pt x="1440" y="886"/>
                  </a:lnTo>
                  <a:lnTo>
                    <a:pt x="1453" y="886"/>
                  </a:lnTo>
                  <a:lnTo>
                    <a:pt x="1464" y="889"/>
                  </a:lnTo>
                  <a:lnTo>
                    <a:pt x="1477" y="889"/>
                  </a:lnTo>
                  <a:lnTo>
                    <a:pt x="1491" y="889"/>
                  </a:lnTo>
                  <a:lnTo>
                    <a:pt x="1504" y="892"/>
                  </a:lnTo>
                  <a:lnTo>
                    <a:pt x="1517" y="892"/>
                  </a:lnTo>
                  <a:lnTo>
                    <a:pt x="1528" y="892"/>
                  </a:lnTo>
                  <a:lnTo>
                    <a:pt x="1541" y="892"/>
                  </a:lnTo>
                  <a:lnTo>
                    <a:pt x="1555" y="892"/>
                  </a:lnTo>
                  <a:lnTo>
                    <a:pt x="1568" y="892"/>
                  </a:lnTo>
                  <a:lnTo>
                    <a:pt x="1581" y="894"/>
                  </a:lnTo>
                  <a:lnTo>
                    <a:pt x="1595" y="894"/>
                  </a:lnTo>
                  <a:lnTo>
                    <a:pt x="1606" y="894"/>
                  </a:lnTo>
                  <a:lnTo>
                    <a:pt x="1619" y="894"/>
                  </a:lnTo>
                  <a:lnTo>
                    <a:pt x="1632" y="894"/>
                  </a:lnTo>
                </a:path>
              </a:pathLst>
            </a:custGeom>
            <a:noFill/>
            <a:ln w="0">
              <a:solidFill>
                <a:srgbClr val="007E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2" name="Freeform 79">
              <a:extLst>
                <a:ext uri="{FF2B5EF4-FFF2-40B4-BE49-F238E27FC236}">
                  <a16:creationId xmlns:a16="http://schemas.microsoft.com/office/drawing/2014/main" id="{61ED87DB-EDF5-47B7-2ABC-6DB9D1C149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88"/>
              <a:ext cx="64" cy="3"/>
            </a:xfrm>
            <a:custGeom>
              <a:avLst/>
              <a:gdLst>
                <a:gd name="T0" fmla="*/ 0 w 64"/>
                <a:gd name="T1" fmla="*/ 0 h 3"/>
                <a:gd name="T2" fmla="*/ 14 w 64"/>
                <a:gd name="T3" fmla="*/ 0 h 3"/>
                <a:gd name="T4" fmla="*/ 27 w 64"/>
                <a:gd name="T5" fmla="*/ 0 h 3"/>
                <a:gd name="T6" fmla="*/ 38 w 64"/>
                <a:gd name="T7" fmla="*/ 0 h 3"/>
                <a:gd name="T8" fmla="*/ 51 w 64"/>
                <a:gd name="T9" fmla="*/ 0 h 3"/>
                <a:gd name="T10" fmla="*/ 64 w 64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3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0"/>
                  </a:lnTo>
                  <a:lnTo>
                    <a:pt x="64" y="3"/>
                  </a:lnTo>
                </a:path>
              </a:pathLst>
            </a:custGeom>
            <a:noFill/>
            <a:ln w="0">
              <a:solidFill>
                <a:srgbClr val="007E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3" name="Freeform 80">
              <a:extLst>
                <a:ext uri="{FF2B5EF4-FFF2-40B4-BE49-F238E27FC236}">
                  <a16:creationId xmlns:a16="http://schemas.microsoft.com/office/drawing/2014/main" id="{536C9F50-CAB7-0EF3-2A0D-B52643A37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1751"/>
              <a:ext cx="1632" cy="743"/>
            </a:xfrm>
            <a:custGeom>
              <a:avLst/>
              <a:gdLst>
                <a:gd name="T0" fmla="*/ 24 w 1632"/>
                <a:gd name="T1" fmla="*/ 679 h 743"/>
                <a:gd name="T2" fmla="*/ 64 w 1632"/>
                <a:gd name="T3" fmla="*/ 679 h 743"/>
                <a:gd name="T4" fmla="*/ 101 w 1632"/>
                <a:gd name="T5" fmla="*/ 679 h 743"/>
                <a:gd name="T6" fmla="*/ 141 w 1632"/>
                <a:gd name="T7" fmla="*/ 679 h 743"/>
                <a:gd name="T8" fmla="*/ 179 w 1632"/>
                <a:gd name="T9" fmla="*/ 679 h 743"/>
                <a:gd name="T10" fmla="*/ 216 w 1632"/>
                <a:gd name="T11" fmla="*/ 679 h 743"/>
                <a:gd name="T12" fmla="*/ 256 w 1632"/>
                <a:gd name="T13" fmla="*/ 679 h 743"/>
                <a:gd name="T14" fmla="*/ 294 w 1632"/>
                <a:gd name="T15" fmla="*/ 679 h 743"/>
                <a:gd name="T16" fmla="*/ 334 w 1632"/>
                <a:gd name="T17" fmla="*/ 679 h 743"/>
                <a:gd name="T18" fmla="*/ 371 w 1632"/>
                <a:gd name="T19" fmla="*/ 679 h 743"/>
                <a:gd name="T20" fmla="*/ 411 w 1632"/>
                <a:gd name="T21" fmla="*/ 679 h 743"/>
                <a:gd name="T22" fmla="*/ 449 w 1632"/>
                <a:gd name="T23" fmla="*/ 679 h 743"/>
                <a:gd name="T24" fmla="*/ 489 w 1632"/>
                <a:gd name="T25" fmla="*/ 681 h 743"/>
                <a:gd name="T26" fmla="*/ 526 w 1632"/>
                <a:gd name="T27" fmla="*/ 681 h 743"/>
                <a:gd name="T28" fmla="*/ 563 w 1632"/>
                <a:gd name="T29" fmla="*/ 679 h 743"/>
                <a:gd name="T30" fmla="*/ 604 w 1632"/>
                <a:gd name="T31" fmla="*/ 679 h 743"/>
                <a:gd name="T32" fmla="*/ 641 w 1632"/>
                <a:gd name="T33" fmla="*/ 668 h 743"/>
                <a:gd name="T34" fmla="*/ 681 w 1632"/>
                <a:gd name="T35" fmla="*/ 636 h 743"/>
                <a:gd name="T36" fmla="*/ 718 w 1632"/>
                <a:gd name="T37" fmla="*/ 564 h 743"/>
                <a:gd name="T38" fmla="*/ 759 w 1632"/>
                <a:gd name="T39" fmla="*/ 430 h 743"/>
                <a:gd name="T40" fmla="*/ 796 w 1632"/>
                <a:gd name="T41" fmla="*/ 246 h 743"/>
                <a:gd name="T42" fmla="*/ 836 w 1632"/>
                <a:gd name="T43" fmla="*/ 72 h 743"/>
                <a:gd name="T44" fmla="*/ 873 w 1632"/>
                <a:gd name="T45" fmla="*/ 0 h 743"/>
                <a:gd name="T46" fmla="*/ 911 w 1632"/>
                <a:gd name="T47" fmla="*/ 72 h 743"/>
                <a:gd name="T48" fmla="*/ 951 w 1632"/>
                <a:gd name="T49" fmla="*/ 251 h 743"/>
                <a:gd name="T50" fmla="*/ 988 w 1632"/>
                <a:gd name="T51" fmla="*/ 444 h 743"/>
                <a:gd name="T52" fmla="*/ 1028 w 1632"/>
                <a:gd name="T53" fmla="*/ 588 h 743"/>
                <a:gd name="T54" fmla="*/ 1066 w 1632"/>
                <a:gd name="T55" fmla="*/ 671 h 743"/>
                <a:gd name="T56" fmla="*/ 1106 w 1632"/>
                <a:gd name="T57" fmla="*/ 708 h 743"/>
                <a:gd name="T58" fmla="*/ 1143 w 1632"/>
                <a:gd name="T59" fmla="*/ 724 h 743"/>
                <a:gd name="T60" fmla="*/ 1181 w 1632"/>
                <a:gd name="T61" fmla="*/ 732 h 743"/>
                <a:gd name="T62" fmla="*/ 1221 w 1632"/>
                <a:gd name="T63" fmla="*/ 735 h 743"/>
                <a:gd name="T64" fmla="*/ 1258 w 1632"/>
                <a:gd name="T65" fmla="*/ 737 h 743"/>
                <a:gd name="T66" fmla="*/ 1298 w 1632"/>
                <a:gd name="T67" fmla="*/ 740 h 743"/>
                <a:gd name="T68" fmla="*/ 1336 w 1632"/>
                <a:gd name="T69" fmla="*/ 740 h 743"/>
                <a:gd name="T70" fmla="*/ 1376 w 1632"/>
                <a:gd name="T71" fmla="*/ 743 h 743"/>
                <a:gd name="T72" fmla="*/ 1413 w 1632"/>
                <a:gd name="T73" fmla="*/ 743 h 743"/>
                <a:gd name="T74" fmla="*/ 1453 w 1632"/>
                <a:gd name="T75" fmla="*/ 743 h 743"/>
                <a:gd name="T76" fmla="*/ 1491 w 1632"/>
                <a:gd name="T77" fmla="*/ 743 h 743"/>
                <a:gd name="T78" fmla="*/ 1528 w 1632"/>
                <a:gd name="T79" fmla="*/ 743 h 743"/>
                <a:gd name="T80" fmla="*/ 1568 w 1632"/>
                <a:gd name="T81" fmla="*/ 743 h 743"/>
                <a:gd name="T82" fmla="*/ 1606 w 1632"/>
                <a:gd name="T83" fmla="*/ 743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743">
                  <a:moveTo>
                    <a:pt x="0" y="679"/>
                  </a:moveTo>
                  <a:lnTo>
                    <a:pt x="10" y="679"/>
                  </a:lnTo>
                  <a:lnTo>
                    <a:pt x="24" y="679"/>
                  </a:lnTo>
                  <a:lnTo>
                    <a:pt x="37" y="679"/>
                  </a:lnTo>
                  <a:lnTo>
                    <a:pt x="50" y="679"/>
                  </a:lnTo>
                  <a:lnTo>
                    <a:pt x="64" y="679"/>
                  </a:lnTo>
                  <a:lnTo>
                    <a:pt x="75" y="679"/>
                  </a:lnTo>
                  <a:lnTo>
                    <a:pt x="88" y="679"/>
                  </a:lnTo>
                  <a:lnTo>
                    <a:pt x="101" y="679"/>
                  </a:lnTo>
                  <a:lnTo>
                    <a:pt x="115" y="679"/>
                  </a:lnTo>
                  <a:lnTo>
                    <a:pt x="128" y="679"/>
                  </a:lnTo>
                  <a:lnTo>
                    <a:pt x="141" y="679"/>
                  </a:lnTo>
                  <a:lnTo>
                    <a:pt x="152" y="679"/>
                  </a:lnTo>
                  <a:lnTo>
                    <a:pt x="165" y="679"/>
                  </a:lnTo>
                  <a:lnTo>
                    <a:pt x="179" y="679"/>
                  </a:lnTo>
                  <a:lnTo>
                    <a:pt x="192" y="679"/>
                  </a:lnTo>
                  <a:lnTo>
                    <a:pt x="205" y="679"/>
                  </a:lnTo>
                  <a:lnTo>
                    <a:pt x="216" y="679"/>
                  </a:lnTo>
                  <a:lnTo>
                    <a:pt x="229" y="679"/>
                  </a:lnTo>
                  <a:lnTo>
                    <a:pt x="243" y="679"/>
                  </a:lnTo>
                  <a:lnTo>
                    <a:pt x="256" y="679"/>
                  </a:lnTo>
                  <a:lnTo>
                    <a:pt x="270" y="679"/>
                  </a:lnTo>
                  <a:lnTo>
                    <a:pt x="280" y="679"/>
                  </a:lnTo>
                  <a:lnTo>
                    <a:pt x="294" y="679"/>
                  </a:lnTo>
                  <a:lnTo>
                    <a:pt x="307" y="679"/>
                  </a:lnTo>
                  <a:lnTo>
                    <a:pt x="320" y="679"/>
                  </a:lnTo>
                  <a:lnTo>
                    <a:pt x="334" y="679"/>
                  </a:lnTo>
                  <a:lnTo>
                    <a:pt x="347" y="679"/>
                  </a:lnTo>
                  <a:lnTo>
                    <a:pt x="358" y="679"/>
                  </a:lnTo>
                  <a:lnTo>
                    <a:pt x="371" y="679"/>
                  </a:lnTo>
                  <a:lnTo>
                    <a:pt x="384" y="679"/>
                  </a:lnTo>
                  <a:lnTo>
                    <a:pt x="398" y="679"/>
                  </a:lnTo>
                  <a:lnTo>
                    <a:pt x="411" y="679"/>
                  </a:lnTo>
                  <a:lnTo>
                    <a:pt x="422" y="679"/>
                  </a:lnTo>
                  <a:lnTo>
                    <a:pt x="435" y="679"/>
                  </a:lnTo>
                  <a:lnTo>
                    <a:pt x="449" y="679"/>
                  </a:lnTo>
                  <a:lnTo>
                    <a:pt x="462" y="679"/>
                  </a:lnTo>
                  <a:lnTo>
                    <a:pt x="475" y="681"/>
                  </a:lnTo>
                  <a:lnTo>
                    <a:pt x="489" y="681"/>
                  </a:lnTo>
                  <a:lnTo>
                    <a:pt x="499" y="681"/>
                  </a:lnTo>
                  <a:lnTo>
                    <a:pt x="513" y="681"/>
                  </a:lnTo>
                  <a:lnTo>
                    <a:pt x="526" y="681"/>
                  </a:lnTo>
                  <a:lnTo>
                    <a:pt x="539" y="681"/>
                  </a:lnTo>
                  <a:lnTo>
                    <a:pt x="553" y="681"/>
                  </a:lnTo>
                  <a:lnTo>
                    <a:pt x="563" y="679"/>
                  </a:lnTo>
                  <a:lnTo>
                    <a:pt x="577" y="679"/>
                  </a:lnTo>
                  <a:lnTo>
                    <a:pt x="590" y="679"/>
                  </a:lnTo>
                  <a:lnTo>
                    <a:pt x="604" y="679"/>
                  </a:lnTo>
                  <a:lnTo>
                    <a:pt x="617" y="676"/>
                  </a:lnTo>
                  <a:lnTo>
                    <a:pt x="628" y="673"/>
                  </a:lnTo>
                  <a:lnTo>
                    <a:pt x="641" y="668"/>
                  </a:lnTo>
                  <a:lnTo>
                    <a:pt x="654" y="660"/>
                  </a:lnTo>
                  <a:lnTo>
                    <a:pt x="668" y="652"/>
                  </a:lnTo>
                  <a:lnTo>
                    <a:pt x="681" y="636"/>
                  </a:lnTo>
                  <a:lnTo>
                    <a:pt x="694" y="620"/>
                  </a:lnTo>
                  <a:lnTo>
                    <a:pt x="705" y="596"/>
                  </a:lnTo>
                  <a:lnTo>
                    <a:pt x="718" y="564"/>
                  </a:lnTo>
                  <a:lnTo>
                    <a:pt x="732" y="526"/>
                  </a:lnTo>
                  <a:lnTo>
                    <a:pt x="745" y="481"/>
                  </a:lnTo>
                  <a:lnTo>
                    <a:pt x="759" y="430"/>
                  </a:lnTo>
                  <a:lnTo>
                    <a:pt x="769" y="371"/>
                  </a:lnTo>
                  <a:lnTo>
                    <a:pt x="783" y="310"/>
                  </a:lnTo>
                  <a:lnTo>
                    <a:pt x="796" y="246"/>
                  </a:lnTo>
                  <a:lnTo>
                    <a:pt x="809" y="182"/>
                  </a:lnTo>
                  <a:lnTo>
                    <a:pt x="823" y="123"/>
                  </a:lnTo>
                  <a:lnTo>
                    <a:pt x="836" y="72"/>
                  </a:lnTo>
                  <a:lnTo>
                    <a:pt x="847" y="32"/>
                  </a:lnTo>
                  <a:lnTo>
                    <a:pt x="860" y="8"/>
                  </a:lnTo>
                  <a:lnTo>
                    <a:pt x="873" y="0"/>
                  </a:lnTo>
                  <a:lnTo>
                    <a:pt x="887" y="8"/>
                  </a:lnTo>
                  <a:lnTo>
                    <a:pt x="900" y="32"/>
                  </a:lnTo>
                  <a:lnTo>
                    <a:pt x="911" y="72"/>
                  </a:lnTo>
                  <a:lnTo>
                    <a:pt x="924" y="123"/>
                  </a:lnTo>
                  <a:lnTo>
                    <a:pt x="938" y="184"/>
                  </a:lnTo>
                  <a:lnTo>
                    <a:pt x="951" y="251"/>
                  </a:lnTo>
                  <a:lnTo>
                    <a:pt x="964" y="318"/>
                  </a:lnTo>
                  <a:lnTo>
                    <a:pt x="975" y="382"/>
                  </a:lnTo>
                  <a:lnTo>
                    <a:pt x="988" y="444"/>
                  </a:lnTo>
                  <a:lnTo>
                    <a:pt x="1002" y="500"/>
                  </a:lnTo>
                  <a:lnTo>
                    <a:pt x="1015" y="548"/>
                  </a:lnTo>
                  <a:lnTo>
                    <a:pt x="1028" y="588"/>
                  </a:lnTo>
                  <a:lnTo>
                    <a:pt x="1042" y="623"/>
                  </a:lnTo>
                  <a:lnTo>
                    <a:pt x="1052" y="649"/>
                  </a:lnTo>
                  <a:lnTo>
                    <a:pt x="1066" y="671"/>
                  </a:lnTo>
                  <a:lnTo>
                    <a:pt x="1079" y="687"/>
                  </a:lnTo>
                  <a:lnTo>
                    <a:pt x="1093" y="700"/>
                  </a:lnTo>
                  <a:lnTo>
                    <a:pt x="1106" y="708"/>
                  </a:lnTo>
                  <a:lnTo>
                    <a:pt x="1117" y="716"/>
                  </a:lnTo>
                  <a:lnTo>
                    <a:pt x="1130" y="721"/>
                  </a:lnTo>
                  <a:lnTo>
                    <a:pt x="1143" y="724"/>
                  </a:lnTo>
                  <a:lnTo>
                    <a:pt x="1157" y="727"/>
                  </a:lnTo>
                  <a:lnTo>
                    <a:pt x="1170" y="729"/>
                  </a:lnTo>
                  <a:lnTo>
                    <a:pt x="1181" y="732"/>
                  </a:lnTo>
                  <a:lnTo>
                    <a:pt x="1194" y="732"/>
                  </a:lnTo>
                  <a:lnTo>
                    <a:pt x="1207" y="735"/>
                  </a:lnTo>
                  <a:lnTo>
                    <a:pt x="1221" y="735"/>
                  </a:lnTo>
                  <a:lnTo>
                    <a:pt x="1234" y="737"/>
                  </a:lnTo>
                  <a:lnTo>
                    <a:pt x="1247" y="737"/>
                  </a:lnTo>
                  <a:lnTo>
                    <a:pt x="1258" y="737"/>
                  </a:lnTo>
                  <a:lnTo>
                    <a:pt x="1272" y="740"/>
                  </a:lnTo>
                  <a:lnTo>
                    <a:pt x="1285" y="740"/>
                  </a:lnTo>
                  <a:lnTo>
                    <a:pt x="1298" y="740"/>
                  </a:lnTo>
                  <a:lnTo>
                    <a:pt x="1312" y="740"/>
                  </a:lnTo>
                  <a:lnTo>
                    <a:pt x="1322" y="740"/>
                  </a:lnTo>
                  <a:lnTo>
                    <a:pt x="1336" y="740"/>
                  </a:lnTo>
                  <a:lnTo>
                    <a:pt x="1349" y="740"/>
                  </a:lnTo>
                  <a:lnTo>
                    <a:pt x="1362" y="743"/>
                  </a:lnTo>
                  <a:lnTo>
                    <a:pt x="1376" y="743"/>
                  </a:lnTo>
                  <a:lnTo>
                    <a:pt x="1389" y="743"/>
                  </a:lnTo>
                  <a:lnTo>
                    <a:pt x="1400" y="743"/>
                  </a:lnTo>
                  <a:lnTo>
                    <a:pt x="1413" y="743"/>
                  </a:lnTo>
                  <a:lnTo>
                    <a:pt x="1426" y="743"/>
                  </a:lnTo>
                  <a:lnTo>
                    <a:pt x="1440" y="743"/>
                  </a:lnTo>
                  <a:lnTo>
                    <a:pt x="1453" y="743"/>
                  </a:lnTo>
                  <a:lnTo>
                    <a:pt x="1464" y="743"/>
                  </a:lnTo>
                  <a:lnTo>
                    <a:pt x="1477" y="743"/>
                  </a:lnTo>
                  <a:lnTo>
                    <a:pt x="1491" y="743"/>
                  </a:lnTo>
                  <a:lnTo>
                    <a:pt x="1504" y="743"/>
                  </a:lnTo>
                  <a:lnTo>
                    <a:pt x="1517" y="743"/>
                  </a:lnTo>
                  <a:lnTo>
                    <a:pt x="1528" y="743"/>
                  </a:lnTo>
                  <a:lnTo>
                    <a:pt x="1541" y="743"/>
                  </a:lnTo>
                  <a:lnTo>
                    <a:pt x="1555" y="743"/>
                  </a:lnTo>
                  <a:lnTo>
                    <a:pt x="1568" y="743"/>
                  </a:lnTo>
                  <a:lnTo>
                    <a:pt x="1581" y="743"/>
                  </a:lnTo>
                  <a:lnTo>
                    <a:pt x="1595" y="743"/>
                  </a:lnTo>
                  <a:lnTo>
                    <a:pt x="1606" y="743"/>
                  </a:lnTo>
                  <a:lnTo>
                    <a:pt x="1619" y="743"/>
                  </a:lnTo>
                  <a:lnTo>
                    <a:pt x="1632" y="743"/>
                  </a:lnTo>
                </a:path>
              </a:pathLst>
            </a:custGeom>
            <a:noFill/>
            <a:ln w="0">
              <a:solidFill>
                <a:srgbClr val="FF9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4" name="Freeform 81">
              <a:extLst>
                <a:ext uri="{FF2B5EF4-FFF2-40B4-BE49-F238E27FC236}">
                  <a16:creationId xmlns:a16="http://schemas.microsoft.com/office/drawing/2014/main" id="{6AF3D33C-5D62-D0AE-DDE6-5DD346FA9D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94"/>
              <a:ext cx="64" cy="0"/>
            </a:xfrm>
            <a:custGeom>
              <a:avLst/>
              <a:gdLst>
                <a:gd name="T0" fmla="*/ 0 w 64"/>
                <a:gd name="T1" fmla="*/ 14 w 64"/>
                <a:gd name="T2" fmla="*/ 27 w 64"/>
                <a:gd name="T3" fmla="*/ 38 w 64"/>
                <a:gd name="T4" fmla="*/ 51 w 64"/>
                <a:gd name="T5" fmla="*/ 64 w 6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64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0"/>
                  </a:lnTo>
                  <a:lnTo>
                    <a:pt x="64" y="0"/>
                  </a:lnTo>
                </a:path>
              </a:pathLst>
            </a:custGeom>
            <a:noFill/>
            <a:ln w="0">
              <a:solidFill>
                <a:srgbClr val="FF96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5" name="Freeform 82">
              <a:extLst>
                <a:ext uri="{FF2B5EF4-FFF2-40B4-BE49-F238E27FC236}">
                  <a16:creationId xmlns:a16="http://schemas.microsoft.com/office/drawing/2014/main" id="{019C7806-412E-B6F7-C668-4011DBB146C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2267"/>
              <a:ext cx="1632" cy="227"/>
            </a:xfrm>
            <a:custGeom>
              <a:avLst/>
              <a:gdLst>
                <a:gd name="T0" fmla="*/ 24 w 1632"/>
                <a:gd name="T1" fmla="*/ 163 h 227"/>
                <a:gd name="T2" fmla="*/ 64 w 1632"/>
                <a:gd name="T3" fmla="*/ 163 h 227"/>
                <a:gd name="T4" fmla="*/ 101 w 1632"/>
                <a:gd name="T5" fmla="*/ 163 h 227"/>
                <a:gd name="T6" fmla="*/ 141 w 1632"/>
                <a:gd name="T7" fmla="*/ 163 h 227"/>
                <a:gd name="T8" fmla="*/ 179 w 1632"/>
                <a:gd name="T9" fmla="*/ 163 h 227"/>
                <a:gd name="T10" fmla="*/ 216 w 1632"/>
                <a:gd name="T11" fmla="*/ 163 h 227"/>
                <a:gd name="T12" fmla="*/ 256 w 1632"/>
                <a:gd name="T13" fmla="*/ 163 h 227"/>
                <a:gd name="T14" fmla="*/ 294 w 1632"/>
                <a:gd name="T15" fmla="*/ 163 h 227"/>
                <a:gd name="T16" fmla="*/ 334 w 1632"/>
                <a:gd name="T17" fmla="*/ 163 h 227"/>
                <a:gd name="T18" fmla="*/ 371 w 1632"/>
                <a:gd name="T19" fmla="*/ 163 h 227"/>
                <a:gd name="T20" fmla="*/ 411 w 1632"/>
                <a:gd name="T21" fmla="*/ 163 h 227"/>
                <a:gd name="T22" fmla="*/ 449 w 1632"/>
                <a:gd name="T23" fmla="*/ 157 h 227"/>
                <a:gd name="T24" fmla="*/ 489 w 1632"/>
                <a:gd name="T25" fmla="*/ 144 h 227"/>
                <a:gd name="T26" fmla="*/ 526 w 1632"/>
                <a:gd name="T27" fmla="*/ 117 h 227"/>
                <a:gd name="T28" fmla="*/ 563 w 1632"/>
                <a:gd name="T29" fmla="*/ 75 h 227"/>
                <a:gd name="T30" fmla="*/ 604 w 1632"/>
                <a:gd name="T31" fmla="*/ 29 h 227"/>
                <a:gd name="T32" fmla="*/ 641 w 1632"/>
                <a:gd name="T33" fmla="*/ 2 h 227"/>
                <a:gd name="T34" fmla="*/ 681 w 1632"/>
                <a:gd name="T35" fmla="*/ 10 h 227"/>
                <a:gd name="T36" fmla="*/ 718 w 1632"/>
                <a:gd name="T37" fmla="*/ 48 h 227"/>
                <a:gd name="T38" fmla="*/ 759 w 1632"/>
                <a:gd name="T39" fmla="*/ 96 h 227"/>
                <a:gd name="T40" fmla="*/ 796 w 1632"/>
                <a:gd name="T41" fmla="*/ 136 h 227"/>
                <a:gd name="T42" fmla="*/ 836 w 1632"/>
                <a:gd name="T43" fmla="*/ 163 h 227"/>
                <a:gd name="T44" fmla="*/ 873 w 1632"/>
                <a:gd name="T45" fmla="*/ 176 h 227"/>
                <a:gd name="T46" fmla="*/ 911 w 1632"/>
                <a:gd name="T47" fmla="*/ 187 h 227"/>
                <a:gd name="T48" fmla="*/ 951 w 1632"/>
                <a:gd name="T49" fmla="*/ 192 h 227"/>
                <a:gd name="T50" fmla="*/ 988 w 1632"/>
                <a:gd name="T51" fmla="*/ 197 h 227"/>
                <a:gd name="T52" fmla="*/ 1028 w 1632"/>
                <a:gd name="T53" fmla="*/ 203 h 227"/>
                <a:gd name="T54" fmla="*/ 1066 w 1632"/>
                <a:gd name="T55" fmla="*/ 208 h 227"/>
                <a:gd name="T56" fmla="*/ 1106 w 1632"/>
                <a:gd name="T57" fmla="*/ 211 h 227"/>
                <a:gd name="T58" fmla="*/ 1143 w 1632"/>
                <a:gd name="T59" fmla="*/ 216 h 227"/>
                <a:gd name="T60" fmla="*/ 1181 w 1632"/>
                <a:gd name="T61" fmla="*/ 219 h 227"/>
                <a:gd name="T62" fmla="*/ 1221 w 1632"/>
                <a:gd name="T63" fmla="*/ 221 h 227"/>
                <a:gd name="T64" fmla="*/ 1258 w 1632"/>
                <a:gd name="T65" fmla="*/ 224 h 227"/>
                <a:gd name="T66" fmla="*/ 1298 w 1632"/>
                <a:gd name="T67" fmla="*/ 227 h 227"/>
                <a:gd name="T68" fmla="*/ 1336 w 1632"/>
                <a:gd name="T69" fmla="*/ 227 h 227"/>
                <a:gd name="T70" fmla="*/ 1376 w 1632"/>
                <a:gd name="T71" fmla="*/ 227 h 227"/>
                <a:gd name="T72" fmla="*/ 1413 w 1632"/>
                <a:gd name="T73" fmla="*/ 227 h 227"/>
                <a:gd name="T74" fmla="*/ 1453 w 1632"/>
                <a:gd name="T75" fmla="*/ 227 h 227"/>
                <a:gd name="T76" fmla="*/ 1491 w 1632"/>
                <a:gd name="T77" fmla="*/ 227 h 227"/>
                <a:gd name="T78" fmla="*/ 1528 w 1632"/>
                <a:gd name="T79" fmla="*/ 227 h 227"/>
                <a:gd name="T80" fmla="*/ 1568 w 1632"/>
                <a:gd name="T81" fmla="*/ 227 h 227"/>
                <a:gd name="T82" fmla="*/ 1606 w 1632"/>
                <a:gd name="T83" fmla="*/ 227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227">
                  <a:moveTo>
                    <a:pt x="0" y="163"/>
                  </a:moveTo>
                  <a:lnTo>
                    <a:pt x="10" y="163"/>
                  </a:lnTo>
                  <a:lnTo>
                    <a:pt x="24" y="163"/>
                  </a:lnTo>
                  <a:lnTo>
                    <a:pt x="37" y="163"/>
                  </a:lnTo>
                  <a:lnTo>
                    <a:pt x="50" y="163"/>
                  </a:lnTo>
                  <a:lnTo>
                    <a:pt x="64" y="163"/>
                  </a:lnTo>
                  <a:lnTo>
                    <a:pt x="75" y="163"/>
                  </a:lnTo>
                  <a:lnTo>
                    <a:pt x="88" y="163"/>
                  </a:lnTo>
                  <a:lnTo>
                    <a:pt x="101" y="163"/>
                  </a:lnTo>
                  <a:lnTo>
                    <a:pt x="115" y="163"/>
                  </a:lnTo>
                  <a:lnTo>
                    <a:pt x="128" y="163"/>
                  </a:lnTo>
                  <a:lnTo>
                    <a:pt x="141" y="163"/>
                  </a:lnTo>
                  <a:lnTo>
                    <a:pt x="152" y="163"/>
                  </a:lnTo>
                  <a:lnTo>
                    <a:pt x="165" y="163"/>
                  </a:lnTo>
                  <a:lnTo>
                    <a:pt x="179" y="163"/>
                  </a:lnTo>
                  <a:lnTo>
                    <a:pt x="192" y="163"/>
                  </a:lnTo>
                  <a:lnTo>
                    <a:pt x="205" y="163"/>
                  </a:lnTo>
                  <a:lnTo>
                    <a:pt x="216" y="163"/>
                  </a:lnTo>
                  <a:lnTo>
                    <a:pt x="229" y="163"/>
                  </a:lnTo>
                  <a:lnTo>
                    <a:pt x="243" y="163"/>
                  </a:lnTo>
                  <a:lnTo>
                    <a:pt x="256" y="163"/>
                  </a:lnTo>
                  <a:lnTo>
                    <a:pt x="270" y="163"/>
                  </a:lnTo>
                  <a:lnTo>
                    <a:pt x="280" y="163"/>
                  </a:lnTo>
                  <a:lnTo>
                    <a:pt x="294" y="163"/>
                  </a:lnTo>
                  <a:lnTo>
                    <a:pt x="307" y="163"/>
                  </a:lnTo>
                  <a:lnTo>
                    <a:pt x="320" y="163"/>
                  </a:lnTo>
                  <a:lnTo>
                    <a:pt x="334" y="163"/>
                  </a:lnTo>
                  <a:lnTo>
                    <a:pt x="347" y="163"/>
                  </a:lnTo>
                  <a:lnTo>
                    <a:pt x="358" y="163"/>
                  </a:lnTo>
                  <a:lnTo>
                    <a:pt x="371" y="163"/>
                  </a:lnTo>
                  <a:lnTo>
                    <a:pt x="384" y="163"/>
                  </a:lnTo>
                  <a:lnTo>
                    <a:pt x="398" y="163"/>
                  </a:lnTo>
                  <a:lnTo>
                    <a:pt x="411" y="163"/>
                  </a:lnTo>
                  <a:lnTo>
                    <a:pt x="422" y="160"/>
                  </a:lnTo>
                  <a:lnTo>
                    <a:pt x="435" y="160"/>
                  </a:lnTo>
                  <a:lnTo>
                    <a:pt x="449" y="157"/>
                  </a:lnTo>
                  <a:lnTo>
                    <a:pt x="462" y="155"/>
                  </a:lnTo>
                  <a:lnTo>
                    <a:pt x="475" y="149"/>
                  </a:lnTo>
                  <a:lnTo>
                    <a:pt x="489" y="144"/>
                  </a:lnTo>
                  <a:lnTo>
                    <a:pt x="499" y="136"/>
                  </a:lnTo>
                  <a:lnTo>
                    <a:pt x="513" y="128"/>
                  </a:lnTo>
                  <a:lnTo>
                    <a:pt x="526" y="117"/>
                  </a:lnTo>
                  <a:lnTo>
                    <a:pt x="539" y="104"/>
                  </a:lnTo>
                  <a:lnTo>
                    <a:pt x="553" y="91"/>
                  </a:lnTo>
                  <a:lnTo>
                    <a:pt x="563" y="75"/>
                  </a:lnTo>
                  <a:lnTo>
                    <a:pt x="577" y="59"/>
                  </a:lnTo>
                  <a:lnTo>
                    <a:pt x="590" y="45"/>
                  </a:lnTo>
                  <a:lnTo>
                    <a:pt x="604" y="29"/>
                  </a:lnTo>
                  <a:lnTo>
                    <a:pt x="617" y="18"/>
                  </a:lnTo>
                  <a:lnTo>
                    <a:pt x="628" y="8"/>
                  </a:lnTo>
                  <a:lnTo>
                    <a:pt x="641" y="2"/>
                  </a:lnTo>
                  <a:lnTo>
                    <a:pt x="654" y="0"/>
                  </a:lnTo>
                  <a:lnTo>
                    <a:pt x="668" y="2"/>
                  </a:lnTo>
                  <a:lnTo>
                    <a:pt x="681" y="10"/>
                  </a:lnTo>
                  <a:lnTo>
                    <a:pt x="694" y="18"/>
                  </a:lnTo>
                  <a:lnTo>
                    <a:pt x="705" y="32"/>
                  </a:lnTo>
                  <a:lnTo>
                    <a:pt x="718" y="48"/>
                  </a:lnTo>
                  <a:lnTo>
                    <a:pt x="732" y="64"/>
                  </a:lnTo>
                  <a:lnTo>
                    <a:pt x="745" y="80"/>
                  </a:lnTo>
                  <a:lnTo>
                    <a:pt x="759" y="96"/>
                  </a:lnTo>
                  <a:lnTo>
                    <a:pt x="769" y="109"/>
                  </a:lnTo>
                  <a:lnTo>
                    <a:pt x="783" y="125"/>
                  </a:lnTo>
                  <a:lnTo>
                    <a:pt x="796" y="136"/>
                  </a:lnTo>
                  <a:lnTo>
                    <a:pt x="809" y="147"/>
                  </a:lnTo>
                  <a:lnTo>
                    <a:pt x="823" y="155"/>
                  </a:lnTo>
                  <a:lnTo>
                    <a:pt x="836" y="163"/>
                  </a:lnTo>
                  <a:lnTo>
                    <a:pt x="847" y="168"/>
                  </a:lnTo>
                  <a:lnTo>
                    <a:pt x="860" y="173"/>
                  </a:lnTo>
                  <a:lnTo>
                    <a:pt x="873" y="176"/>
                  </a:lnTo>
                  <a:lnTo>
                    <a:pt x="887" y="181"/>
                  </a:lnTo>
                  <a:lnTo>
                    <a:pt x="900" y="184"/>
                  </a:lnTo>
                  <a:lnTo>
                    <a:pt x="911" y="187"/>
                  </a:lnTo>
                  <a:lnTo>
                    <a:pt x="924" y="187"/>
                  </a:lnTo>
                  <a:lnTo>
                    <a:pt x="938" y="189"/>
                  </a:lnTo>
                  <a:lnTo>
                    <a:pt x="951" y="192"/>
                  </a:lnTo>
                  <a:lnTo>
                    <a:pt x="964" y="192"/>
                  </a:lnTo>
                  <a:lnTo>
                    <a:pt x="975" y="195"/>
                  </a:lnTo>
                  <a:lnTo>
                    <a:pt x="988" y="197"/>
                  </a:lnTo>
                  <a:lnTo>
                    <a:pt x="1002" y="197"/>
                  </a:lnTo>
                  <a:lnTo>
                    <a:pt x="1015" y="200"/>
                  </a:lnTo>
                  <a:lnTo>
                    <a:pt x="1028" y="203"/>
                  </a:lnTo>
                  <a:lnTo>
                    <a:pt x="1042" y="203"/>
                  </a:lnTo>
                  <a:lnTo>
                    <a:pt x="1052" y="205"/>
                  </a:lnTo>
                  <a:lnTo>
                    <a:pt x="1066" y="208"/>
                  </a:lnTo>
                  <a:lnTo>
                    <a:pt x="1079" y="208"/>
                  </a:lnTo>
                  <a:lnTo>
                    <a:pt x="1093" y="211"/>
                  </a:lnTo>
                  <a:lnTo>
                    <a:pt x="1106" y="211"/>
                  </a:lnTo>
                  <a:lnTo>
                    <a:pt x="1117" y="213"/>
                  </a:lnTo>
                  <a:lnTo>
                    <a:pt x="1130" y="213"/>
                  </a:lnTo>
                  <a:lnTo>
                    <a:pt x="1143" y="216"/>
                  </a:lnTo>
                  <a:lnTo>
                    <a:pt x="1157" y="216"/>
                  </a:lnTo>
                  <a:lnTo>
                    <a:pt x="1170" y="219"/>
                  </a:lnTo>
                  <a:lnTo>
                    <a:pt x="1181" y="219"/>
                  </a:lnTo>
                  <a:lnTo>
                    <a:pt x="1194" y="219"/>
                  </a:lnTo>
                  <a:lnTo>
                    <a:pt x="1207" y="221"/>
                  </a:lnTo>
                  <a:lnTo>
                    <a:pt x="1221" y="221"/>
                  </a:lnTo>
                  <a:lnTo>
                    <a:pt x="1234" y="224"/>
                  </a:lnTo>
                  <a:lnTo>
                    <a:pt x="1247" y="224"/>
                  </a:lnTo>
                  <a:lnTo>
                    <a:pt x="1258" y="224"/>
                  </a:lnTo>
                  <a:lnTo>
                    <a:pt x="1272" y="224"/>
                  </a:lnTo>
                  <a:lnTo>
                    <a:pt x="1285" y="227"/>
                  </a:lnTo>
                  <a:lnTo>
                    <a:pt x="1298" y="227"/>
                  </a:lnTo>
                  <a:lnTo>
                    <a:pt x="1312" y="227"/>
                  </a:lnTo>
                  <a:lnTo>
                    <a:pt x="1322" y="227"/>
                  </a:lnTo>
                  <a:lnTo>
                    <a:pt x="1336" y="227"/>
                  </a:lnTo>
                  <a:lnTo>
                    <a:pt x="1349" y="227"/>
                  </a:lnTo>
                  <a:lnTo>
                    <a:pt x="1362" y="227"/>
                  </a:lnTo>
                  <a:lnTo>
                    <a:pt x="1376" y="227"/>
                  </a:lnTo>
                  <a:lnTo>
                    <a:pt x="1389" y="227"/>
                  </a:lnTo>
                  <a:lnTo>
                    <a:pt x="1400" y="227"/>
                  </a:lnTo>
                  <a:lnTo>
                    <a:pt x="1413" y="227"/>
                  </a:lnTo>
                  <a:lnTo>
                    <a:pt x="1426" y="227"/>
                  </a:lnTo>
                  <a:lnTo>
                    <a:pt x="1440" y="227"/>
                  </a:lnTo>
                  <a:lnTo>
                    <a:pt x="1453" y="227"/>
                  </a:lnTo>
                  <a:lnTo>
                    <a:pt x="1464" y="227"/>
                  </a:lnTo>
                  <a:lnTo>
                    <a:pt x="1477" y="227"/>
                  </a:lnTo>
                  <a:lnTo>
                    <a:pt x="1491" y="227"/>
                  </a:lnTo>
                  <a:lnTo>
                    <a:pt x="1504" y="227"/>
                  </a:lnTo>
                  <a:lnTo>
                    <a:pt x="1517" y="227"/>
                  </a:lnTo>
                  <a:lnTo>
                    <a:pt x="1528" y="227"/>
                  </a:lnTo>
                  <a:lnTo>
                    <a:pt x="1541" y="227"/>
                  </a:lnTo>
                  <a:lnTo>
                    <a:pt x="1555" y="227"/>
                  </a:lnTo>
                  <a:lnTo>
                    <a:pt x="1568" y="227"/>
                  </a:lnTo>
                  <a:lnTo>
                    <a:pt x="1581" y="227"/>
                  </a:lnTo>
                  <a:lnTo>
                    <a:pt x="1595" y="227"/>
                  </a:lnTo>
                  <a:lnTo>
                    <a:pt x="1606" y="227"/>
                  </a:lnTo>
                  <a:lnTo>
                    <a:pt x="1619" y="227"/>
                  </a:lnTo>
                  <a:lnTo>
                    <a:pt x="1632" y="227"/>
                  </a:lnTo>
                </a:path>
              </a:pathLst>
            </a:custGeom>
            <a:noFill/>
            <a:ln w="0">
              <a:solidFill>
                <a:srgbClr val="00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6" name="Freeform 83">
              <a:extLst>
                <a:ext uri="{FF2B5EF4-FFF2-40B4-BE49-F238E27FC236}">
                  <a16:creationId xmlns:a16="http://schemas.microsoft.com/office/drawing/2014/main" id="{7BD417E4-F321-A2B4-78D1-1957A8FA36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94"/>
              <a:ext cx="64" cy="0"/>
            </a:xfrm>
            <a:custGeom>
              <a:avLst/>
              <a:gdLst>
                <a:gd name="T0" fmla="*/ 0 w 64"/>
                <a:gd name="T1" fmla="*/ 14 w 64"/>
                <a:gd name="T2" fmla="*/ 27 w 64"/>
                <a:gd name="T3" fmla="*/ 38 w 64"/>
                <a:gd name="T4" fmla="*/ 51 w 64"/>
                <a:gd name="T5" fmla="*/ 64 w 6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64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0"/>
                  </a:lnTo>
                  <a:lnTo>
                    <a:pt x="64" y="0"/>
                  </a:lnTo>
                </a:path>
              </a:pathLst>
            </a:custGeom>
            <a:noFill/>
            <a:ln w="0">
              <a:solidFill>
                <a:srgbClr val="00BEBE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7" name="Freeform 84">
              <a:extLst>
                <a:ext uri="{FF2B5EF4-FFF2-40B4-BE49-F238E27FC236}">
                  <a16:creationId xmlns:a16="http://schemas.microsoft.com/office/drawing/2014/main" id="{2219494B-E5BF-CADC-E70F-244F04BCC14D}"/>
                </a:ext>
              </a:extLst>
            </p:cNvPr>
            <p:cNvSpPr>
              <a:spLocks/>
            </p:cNvSpPr>
            <p:nvPr/>
          </p:nvSpPr>
          <p:spPr bwMode="auto">
            <a:xfrm>
              <a:off x="2318" y="2344"/>
              <a:ext cx="1632" cy="150"/>
            </a:xfrm>
            <a:custGeom>
              <a:avLst/>
              <a:gdLst>
                <a:gd name="T0" fmla="*/ 24 w 1632"/>
                <a:gd name="T1" fmla="*/ 86 h 150"/>
                <a:gd name="T2" fmla="*/ 64 w 1632"/>
                <a:gd name="T3" fmla="*/ 86 h 150"/>
                <a:gd name="T4" fmla="*/ 101 w 1632"/>
                <a:gd name="T5" fmla="*/ 86 h 150"/>
                <a:gd name="T6" fmla="*/ 141 w 1632"/>
                <a:gd name="T7" fmla="*/ 86 h 150"/>
                <a:gd name="T8" fmla="*/ 179 w 1632"/>
                <a:gd name="T9" fmla="*/ 86 h 150"/>
                <a:gd name="T10" fmla="*/ 216 w 1632"/>
                <a:gd name="T11" fmla="*/ 86 h 150"/>
                <a:gd name="T12" fmla="*/ 256 w 1632"/>
                <a:gd name="T13" fmla="*/ 86 h 150"/>
                <a:gd name="T14" fmla="*/ 294 w 1632"/>
                <a:gd name="T15" fmla="*/ 83 h 150"/>
                <a:gd name="T16" fmla="*/ 334 w 1632"/>
                <a:gd name="T17" fmla="*/ 75 h 150"/>
                <a:gd name="T18" fmla="*/ 371 w 1632"/>
                <a:gd name="T19" fmla="*/ 56 h 150"/>
                <a:gd name="T20" fmla="*/ 411 w 1632"/>
                <a:gd name="T21" fmla="*/ 27 h 150"/>
                <a:gd name="T22" fmla="*/ 449 w 1632"/>
                <a:gd name="T23" fmla="*/ 3 h 150"/>
                <a:gd name="T24" fmla="*/ 489 w 1632"/>
                <a:gd name="T25" fmla="*/ 8 h 150"/>
                <a:gd name="T26" fmla="*/ 526 w 1632"/>
                <a:gd name="T27" fmla="*/ 38 h 150"/>
                <a:gd name="T28" fmla="*/ 563 w 1632"/>
                <a:gd name="T29" fmla="*/ 67 h 150"/>
                <a:gd name="T30" fmla="*/ 604 w 1632"/>
                <a:gd name="T31" fmla="*/ 83 h 150"/>
                <a:gd name="T32" fmla="*/ 641 w 1632"/>
                <a:gd name="T33" fmla="*/ 88 h 150"/>
                <a:gd name="T34" fmla="*/ 681 w 1632"/>
                <a:gd name="T35" fmla="*/ 91 h 150"/>
                <a:gd name="T36" fmla="*/ 718 w 1632"/>
                <a:gd name="T37" fmla="*/ 94 h 150"/>
                <a:gd name="T38" fmla="*/ 759 w 1632"/>
                <a:gd name="T39" fmla="*/ 96 h 150"/>
                <a:gd name="T40" fmla="*/ 796 w 1632"/>
                <a:gd name="T41" fmla="*/ 99 h 150"/>
                <a:gd name="T42" fmla="*/ 836 w 1632"/>
                <a:gd name="T43" fmla="*/ 102 h 150"/>
                <a:gd name="T44" fmla="*/ 873 w 1632"/>
                <a:gd name="T45" fmla="*/ 107 h 150"/>
                <a:gd name="T46" fmla="*/ 911 w 1632"/>
                <a:gd name="T47" fmla="*/ 110 h 150"/>
                <a:gd name="T48" fmla="*/ 951 w 1632"/>
                <a:gd name="T49" fmla="*/ 115 h 150"/>
                <a:gd name="T50" fmla="*/ 988 w 1632"/>
                <a:gd name="T51" fmla="*/ 120 h 150"/>
                <a:gd name="T52" fmla="*/ 1028 w 1632"/>
                <a:gd name="T53" fmla="*/ 126 h 150"/>
                <a:gd name="T54" fmla="*/ 1066 w 1632"/>
                <a:gd name="T55" fmla="*/ 131 h 150"/>
                <a:gd name="T56" fmla="*/ 1106 w 1632"/>
                <a:gd name="T57" fmla="*/ 134 h 150"/>
                <a:gd name="T58" fmla="*/ 1143 w 1632"/>
                <a:gd name="T59" fmla="*/ 139 h 150"/>
                <a:gd name="T60" fmla="*/ 1181 w 1632"/>
                <a:gd name="T61" fmla="*/ 142 h 150"/>
                <a:gd name="T62" fmla="*/ 1221 w 1632"/>
                <a:gd name="T63" fmla="*/ 144 h 150"/>
                <a:gd name="T64" fmla="*/ 1258 w 1632"/>
                <a:gd name="T65" fmla="*/ 147 h 150"/>
                <a:gd name="T66" fmla="*/ 1298 w 1632"/>
                <a:gd name="T67" fmla="*/ 150 h 150"/>
                <a:gd name="T68" fmla="*/ 1336 w 1632"/>
                <a:gd name="T69" fmla="*/ 150 h 150"/>
                <a:gd name="T70" fmla="*/ 1376 w 1632"/>
                <a:gd name="T71" fmla="*/ 150 h 150"/>
                <a:gd name="T72" fmla="*/ 1413 w 1632"/>
                <a:gd name="T73" fmla="*/ 150 h 150"/>
                <a:gd name="T74" fmla="*/ 1453 w 1632"/>
                <a:gd name="T75" fmla="*/ 150 h 150"/>
                <a:gd name="T76" fmla="*/ 1491 w 1632"/>
                <a:gd name="T77" fmla="*/ 150 h 150"/>
                <a:gd name="T78" fmla="*/ 1528 w 1632"/>
                <a:gd name="T79" fmla="*/ 150 h 150"/>
                <a:gd name="T80" fmla="*/ 1568 w 1632"/>
                <a:gd name="T81" fmla="*/ 150 h 150"/>
                <a:gd name="T82" fmla="*/ 1606 w 1632"/>
                <a:gd name="T83" fmla="*/ 15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632" h="150">
                  <a:moveTo>
                    <a:pt x="0" y="86"/>
                  </a:moveTo>
                  <a:lnTo>
                    <a:pt x="10" y="86"/>
                  </a:lnTo>
                  <a:lnTo>
                    <a:pt x="24" y="86"/>
                  </a:lnTo>
                  <a:lnTo>
                    <a:pt x="37" y="86"/>
                  </a:lnTo>
                  <a:lnTo>
                    <a:pt x="50" y="86"/>
                  </a:lnTo>
                  <a:lnTo>
                    <a:pt x="64" y="86"/>
                  </a:lnTo>
                  <a:lnTo>
                    <a:pt x="75" y="86"/>
                  </a:lnTo>
                  <a:lnTo>
                    <a:pt x="88" y="86"/>
                  </a:lnTo>
                  <a:lnTo>
                    <a:pt x="101" y="86"/>
                  </a:lnTo>
                  <a:lnTo>
                    <a:pt x="115" y="86"/>
                  </a:lnTo>
                  <a:lnTo>
                    <a:pt x="128" y="86"/>
                  </a:lnTo>
                  <a:lnTo>
                    <a:pt x="141" y="86"/>
                  </a:lnTo>
                  <a:lnTo>
                    <a:pt x="152" y="86"/>
                  </a:lnTo>
                  <a:lnTo>
                    <a:pt x="165" y="86"/>
                  </a:lnTo>
                  <a:lnTo>
                    <a:pt x="179" y="86"/>
                  </a:lnTo>
                  <a:lnTo>
                    <a:pt x="192" y="86"/>
                  </a:lnTo>
                  <a:lnTo>
                    <a:pt x="205" y="86"/>
                  </a:lnTo>
                  <a:lnTo>
                    <a:pt x="216" y="86"/>
                  </a:lnTo>
                  <a:lnTo>
                    <a:pt x="229" y="86"/>
                  </a:lnTo>
                  <a:lnTo>
                    <a:pt x="243" y="86"/>
                  </a:lnTo>
                  <a:lnTo>
                    <a:pt x="256" y="86"/>
                  </a:lnTo>
                  <a:lnTo>
                    <a:pt x="270" y="86"/>
                  </a:lnTo>
                  <a:lnTo>
                    <a:pt x="280" y="86"/>
                  </a:lnTo>
                  <a:lnTo>
                    <a:pt x="294" y="83"/>
                  </a:lnTo>
                  <a:lnTo>
                    <a:pt x="307" y="83"/>
                  </a:lnTo>
                  <a:lnTo>
                    <a:pt x="320" y="80"/>
                  </a:lnTo>
                  <a:lnTo>
                    <a:pt x="334" y="75"/>
                  </a:lnTo>
                  <a:lnTo>
                    <a:pt x="347" y="72"/>
                  </a:lnTo>
                  <a:lnTo>
                    <a:pt x="358" y="64"/>
                  </a:lnTo>
                  <a:lnTo>
                    <a:pt x="371" y="56"/>
                  </a:lnTo>
                  <a:lnTo>
                    <a:pt x="384" y="48"/>
                  </a:lnTo>
                  <a:lnTo>
                    <a:pt x="398" y="38"/>
                  </a:lnTo>
                  <a:lnTo>
                    <a:pt x="411" y="27"/>
                  </a:lnTo>
                  <a:lnTo>
                    <a:pt x="422" y="16"/>
                  </a:lnTo>
                  <a:lnTo>
                    <a:pt x="435" y="8"/>
                  </a:lnTo>
                  <a:lnTo>
                    <a:pt x="449" y="3"/>
                  </a:lnTo>
                  <a:lnTo>
                    <a:pt x="462" y="0"/>
                  </a:lnTo>
                  <a:lnTo>
                    <a:pt x="475" y="3"/>
                  </a:lnTo>
                  <a:lnTo>
                    <a:pt x="489" y="8"/>
                  </a:lnTo>
                  <a:lnTo>
                    <a:pt x="499" y="16"/>
                  </a:lnTo>
                  <a:lnTo>
                    <a:pt x="513" y="27"/>
                  </a:lnTo>
                  <a:lnTo>
                    <a:pt x="526" y="38"/>
                  </a:lnTo>
                  <a:lnTo>
                    <a:pt x="539" y="48"/>
                  </a:lnTo>
                  <a:lnTo>
                    <a:pt x="553" y="56"/>
                  </a:lnTo>
                  <a:lnTo>
                    <a:pt x="563" y="67"/>
                  </a:lnTo>
                  <a:lnTo>
                    <a:pt x="577" y="72"/>
                  </a:lnTo>
                  <a:lnTo>
                    <a:pt x="590" y="78"/>
                  </a:lnTo>
                  <a:lnTo>
                    <a:pt x="604" y="83"/>
                  </a:lnTo>
                  <a:lnTo>
                    <a:pt x="617" y="86"/>
                  </a:lnTo>
                  <a:lnTo>
                    <a:pt x="628" y="88"/>
                  </a:lnTo>
                  <a:lnTo>
                    <a:pt x="641" y="88"/>
                  </a:lnTo>
                  <a:lnTo>
                    <a:pt x="654" y="91"/>
                  </a:lnTo>
                  <a:lnTo>
                    <a:pt x="668" y="91"/>
                  </a:lnTo>
                  <a:lnTo>
                    <a:pt x="681" y="91"/>
                  </a:lnTo>
                  <a:lnTo>
                    <a:pt x="694" y="94"/>
                  </a:lnTo>
                  <a:lnTo>
                    <a:pt x="705" y="94"/>
                  </a:lnTo>
                  <a:lnTo>
                    <a:pt x="718" y="94"/>
                  </a:lnTo>
                  <a:lnTo>
                    <a:pt x="732" y="94"/>
                  </a:lnTo>
                  <a:lnTo>
                    <a:pt x="745" y="96"/>
                  </a:lnTo>
                  <a:lnTo>
                    <a:pt x="759" y="96"/>
                  </a:lnTo>
                  <a:lnTo>
                    <a:pt x="769" y="96"/>
                  </a:lnTo>
                  <a:lnTo>
                    <a:pt x="783" y="96"/>
                  </a:lnTo>
                  <a:lnTo>
                    <a:pt x="796" y="99"/>
                  </a:lnTo>
                  <a:lnTo>
                    <a:pt x="809" y="99"/>
                  </a:lnTo>
                  <a:lnTo>
                    <a:pt x="823" y="102"/>
                  </a:lnTo>
                  <a:lnTo>
                    <a:pt x="836" y="102"/>
                  </a:lnTo>
                  <a:lnTo>
                    <a:pt x="847" y="104"/>
                  </a:lnTo>
                  <a:lnTo>
                    <a:pt x="860" y="104"/>
                  </a:lnTo>
                  <a:lnTo>
                    <a:pt x="873" y="107"/>
                  </a:lnTo>
                  <a:lnTo>
                    <a:pt x="887" y="107"/>
                  </a:lnTo>
                  <a:lnTo>
                    <a:pt x="900" y="110"/>
                  </a:lnTo>
                  <a:lnTo>
                    <a:pt x="911" y="110"/>
                  </a:lnTo>
                  <a:lnTo>
                    <a:pt x="924" y="112"/>
                  </a:lnTo>
                  <a:lnTo>
                    <a:pt x="938" y="115"/>
                  </a:lnTo>
                  <a:lnTo>
                    <a:pt x="951" y="115"/>
                  </a:lnTo>
                  <a:lnTo>
                    <a:pt x="964" y="118"/>
                  </a:lnTo>
                  <a:lnTo>
                    <a:pt x="975" y="118"/>
                  </a:lnTo>
                  <a:lnTo>
                    <a:pt x="988" y="120"/>
                  </a:lnTo>
                  <a:lnTo>
                    <a:pt x="1002" y="120"/>
                  </a:lnTo>
                  <a:lnTo>
                    <a:pt x="1015" y="123"/>
                  </a:lnTo>
                  <a:lnTo>
                    <a:pt x="1028" y="126"/>
                  </a:lnTo>
                  <a:lnTo>
                    <a:pt x="1042" y="126"/>
                  </a:lnTo>
                  <a:lnTo>
                    <a:pt x="1052" y="128"/>
                  </a:lnTo>
                  <a:lnTo>
                    <a:pt x="1066" y="131"/>
                  </a:lnTo>
                  <a:lnTo>
                    <a:pt x="1079" y="131"/>
                  </a:lnTo>
                  <a:lnTo>
                    <a:pt x="1093" y="134"/>
                  </a:lnTo>
                  <a:lnTo>
                    <a:pt x="1106" y="134"/>
                  </a:lnTo>
                  <a:lnTo>
                    <a:pt x="1117" y="136"/>
                  </a:lnTo>
                  <a:lnTo>
                    <a:pt x="1130" y="136"/>
                  </a:lnTo>
                  <a:lnTo>
                    <a:pt x="1143" y="139"/>
                  </a:lnTo>
                  <a:lnTo>
                    <a:pt x="1157" y="139"/>
                  </a:lnTo>
                  <a:lnTo>
                    <a:pt x="1170" y="142"/>
                  </a:lnTo>
                  <a:lnTo>
                    <a:pt x="1181" y="142"/>
                  </a:lnTo>
                  <a:lnTo>
                    <a:pt x="1194" y="142"/>
                  </a:lnTo>
                  <a:lnTo>
                    <a:pt x="1207" y="144"/>
                  </a:lnTo>
                  <a:lnTo>
                    <a:pt x="1221" y="144"/>
                  </a:lnTo>
                  <a:lnTo>
                    <a:pt x="1234" y="147"/>
                  </a:lnTo>
                  <a:lnTo>
                    <a:pt x="1247" y="147"/>
                  </a:lnTo>
                  <a:lnTo>
                    <a:pt x="1258" y="147"/>
                  </a:lnTo>
                  <a:lnTo>
                    <a:pt x="1272" y="147"/>
                  </a:lnTo>
                  <a:lnTo>
                    <a:pt x="1285" y="150"/>
                  </a:lnTo>
                  <a:lnTo>
                    <a:pt x="1298" y="150"/>
                  </a:lnTo>
                  <a:lnTo>
                    <a:pt x="1312" y="150"/>
                  </a:lnTo>
                  <a:lnTo>
                    <a:pt x="1322" y="150"/>
                  </a:lnTo>
                  <a:lnTo>
                    <a:pt x="1336" y="150"/>
                  </a:lnTo>
                  <a:lnTo>
                    <a:pt x="1349" y="150"/>
                  </a:lnTo>
                  <a:lnTo>
                    <a:pt x="1362" y="150"/>
                  </a:lnTo>
                  <a:lnTo>
                    <a:pt x="1376" y="150"/>
                  </a:lnTo>
                  <a:lnTo>
                    <a:pt x="1389" y="150"/>
                  </a:lnTo>
                  <a:lnTo>
                    <a:pt x="1400" y="150"/>
                  </a:lnTo>
                  <a:lnTo>
                    <a:pt x="1413" y="150"/>
                  </a:lnTo>
                  <a:lnTo>
                    <a:pt x="1426" y="150"/>
                  </a:lnTo>
                  <a:lnTo>
                    <a:pt x="1440" y="150"/>
                  </a:lnTo>
                  <a:lnTo>
                    <a:pt x="1453" y="150"/>
                  </a:lnTo>
                  <a:lnTo>
                    <a:pt x="1464" y="150"/>
                  </a:lnTo>
                  <a:lnTo>
                    <a:pt x="1477" y="150"/>
                  </a:lnTo>
                  <a:lnTo>
                    <a:pt x="1491" y="150"/>
                  </a:lnTo>
                  <a:lnTo>
                    <a:pt x="1504" y="150"/>
                  </a:lnTo>
                  <a:lnTo>
                    <a:pt x="1517" y="150"/>
                  </a:lnTo>
                  <a:lnTo>
                    <a:pt x="1528" y="150"/>
                  </a:lnTo>
                  <a:lnTo>
                    <a:pt x="1541" y="150"/>
                  </a:lnTo>
                  <a:lnTo>
                    <a:pt x="1555" y="150"/>
                  </a:lnTo>
                  <a:lnTo>
                    <a:pt x="1568" y="150"/>
                  </a:lnTo>
                  <a:lnTo>
                    <a:pt x="1581" y="150"/>
                  </a:lnTo>
                  <a:lnTo>
                    <a:pt x="1595" y="150"/>
                  </a:lnTo>
                  <a:lnTo>
                    <a:pt x="1606" y="150"/>
                  </a:lnTo>
                  <a:lnTo>
                    <a:pt x="1619" y="150"/>
                  </a:lnTo>
                  <a:lnTo>
                    <a:pt x="1632" y="150"/>
                  </a:lnTo>
                </a:path>
              </a:pathLst>
            </a:custGeom>
            <a:noFill/>
            <a:ln w="0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68" name="Freeform 85">
              <a:extLst>
                <a:ext uri="{FF2B5EF4-FFF2-40B4-BE49-F238E27FC236}">
                  <a16:creationId xmlns:a16="http://schemas.microsoft.com/office/drawing/2014/main" id="{11898A24-2C67-D9E5-18B4-22D6061A8DB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2494"/>
              <a:ext cx="64" cy="0"/>
            </a:xfrm>
            <a:custGeom>
              <a:avLst/>
              <a:gdLst>
                <a:gd name="T0" fmla="*/ 0 w 64"/>
                <a:gd name="T1" fmla="*/ 14 w 64"/>
                <a:gd name="T2" fmla="*/ 27 w 64"/>
                <a:gd name="T3" fmla="*/ 38 w 64"/>
                <a:gd name="T4" fmla="*/ 51 w 64"/>
                <a:gd name="T5" fmla="*/ 64 w 6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l="0" t="0" r="r" b="b"/>
              <a:pathLst>
                <a:path w="64">
                  <a:moveTo>
                    <a:pt x="0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38" y="0"/>
                  </a:lnTo>
                  <a:lnTo>
                    <a:pt x="51" y="0"/>
                  </a:lnTo>
                  <a:lnTo>
                    <a:pt x="64" y="0"/>
                  </a:lnTo>
                </a:path>
              </a:pathLst>
            </a:custGeom>
            <a:noFill/>
            <a:ln w="0">
              <a:solidFill>
                <a:srgbClr val="FF00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2540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1046473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90890D-38C4-FD54-DBF7-FF1438D0D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34514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463</Words>
  <Application>Microsoft Office PowerPoint</Application>
  <PresentationFormat>Widescreen</PresentationFormat>
  <Paragraphs>167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Nicoletta Ditaranto</dc:creator>
  <cp:lastModifiedBy>Nicoletta Ditaranto</cp:lastModifiedBy>
  <cp:revision>1</cp:revision>
  <dcterms:created xsi:type="dcterms:W3CDTF">2023-06-23T15:07:30Z</dcterms:created>
  <dcterms:modified xsi:type="dcterms:W3CDTF">2023-06-23T15:16:48Z</dcterms:modified>
</cp:coreProperties>
</file>